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18_C3F70B34.xml" ContentType="application/vnd.ms-powerpoint.comments+xml"/>
  <Override PartName="/ppt/comments/modernComment_128_B12769B0.xml" ContentType="application/vnd.ms-powerpoint.comments+xml"/>
  <Override PartName="/ppt/comments/modernComment_139_ACDDF41A.xml" ContentType="application/vnd.ms-powerpoint.comments+xml"/>
  <Override PartName="/ppt/comments/modernComment_11C_825B9898.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9"/>
  </p:notesMasterIdLst>
  <p:sldIdLst>
    <p:sldId id="257" r:id="rId2"/>
    <p:sldId id="258" r:id="rId3"/>
    <p:sldId id="263" r:id="rId4"/>
    <p:sldId id="269" r:id="rId5"/>
    <p:sldId id="311" r:id="rId6"/>
    <p:sldId id="259" r:id="rId7"/>
    <p:sldId id="273" r:id="rId8"/>
    <p:sldId id="270" r:id="rId9"/>
    <p:sldId id="271" r:id="rId10"/>
    <p:sldId id="272" r:id="rId11"/>
    <p:sldId id="274" r:id="rId12"/>
    <p:sldId id="266" r:id="rId13"/>
    <p:sldId id="265" r:id="rId14"/>
    <p:sldId id="280" r:id="rId15"/>
    <p:sldId id="296" r:id="rId16"/>
    <p:sldId id="282" r:id="rId17"/>
    <p:sldId id="267" r:id="rId18"/>
    <p:sldId id="313" r:id="rId19"/>
    <p:sldId id="284" r:id="rId20"/>
    <p:sldId id="314" r:id="rId21"/>
    <p:sldId id="287" r:id="rId22"/>
    <p:sldId id="288" r:id="rId23"/>
    <p:sldId id="289" r:id="rId24"/>
    <p:sldId id="290" r:id="rId25"/>
    <p:sldId id="291" r:id="rId26"/>
    <p:sldId id="292" r:id="rId27"/>
    <p:sldId id="293" r:id="rId28"/>
    <p:sldId id="294" r:id="rId29"/>
    <p:sldId id="276" r:id="rId30"/>
    <p:sldId id="295" r:id="rId31"/>
    <p:sldId id="312" r:id="rId32"/>
    <p:sldId id="297" r:id="rId33"/>
    <p:sldId id="298" r:id="rId34"/>
    <p:sldId id="299" r:id="rId35"/>
    <p:sldId id="286" r:id="rId36"/>
    <p:sldId id="300" r:id="rId37"/>
    <p:sldId id="301" r:id="rId38"/>
    <p:sldId id="302" r:id="rId39"/>
    <p:sldId id="303" r:id="rId40"/>
    <p:sldId id="304" r:id="rId41"/>
    <p:sldId id="305" r:id="rId42"/>
    <p:sldId id="306" r:id="rId43"/>
    <p:sldId id="307" r:id="rId44"/>
    <p:sldId id="308" r:id="rId45"/>
    <p:sldId id="309" r:id="rId46"/>
    <p:sldId id="310" r:id="rId47"/>
    <p:sldId id="260"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B65E624F-FFDF-47F3-DFC1-7056EBBCF162}" name="Abbey Jarvis" initials="AJ" userId="6ca909f3e8481a5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52834"/>
    <a:srgbClr val="92D051"/>
    <a:srgbClr val="1461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05"/>
    <p:restoredTop sz="96993"/>
  </p:normalViewPr>
  <p:slideViewPr>
    <p:cSldViewPr snapToGrid="0">
      <p:cViewPr>
        <p:scale>
          <a:sx n="93" d="100"/>
          <a:sy n="93" d="100"/>
        </p:scale>
        <p:origin x="784" y="152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omments/modernComment_118_C3F70B34.xml><?xml version="1.0" encoding="utf-8"?>
<p188:cmLst xmlns:a="http://schemas.openxmlformats.org/drawingml/2006/main" xmlns:r="http://schemas.openxmlformats.org/officeDocument/2006/relationships" xmlns:p188="http://schemas.microsoft.com/office/powerpoint/2018/8/main">
  <p188:cm id="{C16196FD-1A00-2846-821E-B98EEC2A4C76}" authorId="{B65E624F-FFDF-47F3-DFC1-7056EBBCF162}" created="2025-09-18T05:31:36.596">
    <pc:sldMkLst xmlns:pc="http://schemas.microsoft.com/office/powerpoint/2013/main/command">
      <pc:docMk/>
      <pc:sldMk cId="3287747380" sldId="280"/>
    </pc:sldMkLst>
    <p188:txBody>
      <a:bodyPr/>
      <a:lstStyle/>
      <a:p>
        <a:r>
          <a:rPr lang="en-US"/>
          <a:t>Need to change numbers</a:t>
        </a:r>
      </a:p>
    </p188:txBody>
  </p188:cm>
</p188:cmLst>
</file>

<file path=ppt/comments/modernComment_11C_825B9898.xml><?xml version="1.0" encoding="utf-8"?>
<p188:cmLst xmlns:a="http://schemas.openxmlformats.org/drawingml/2006/main" xmlns:r="http://schemas.openxmlformats.org/officeDocument/2006/relationships" xmlns:p188="http://schemas.microsoft.com/office/powerpoint/2018/8/main">
  <p188:cm id="{AEA50F78-1C68-2B45-93EC-5AB33C49E4F2}" authorId="{B65E624F-FFDF-47F3-DFC1-7056EBBCF162}" created="2025-09-18T05:34:14.527">
    <pc:sldMkLst xmlns:pc="http://schemas.microsoft.com/office/powerpoint/2013/main/command">
      <pc:docMk/>
      <pc:sldMk cId="2187040920" sldId="284"/>
    </pc:sldMkLst>
    <p188:txBody>
      <a:bodyPr/>
      <a:lstStyle/>
      <a:p>
        <a:r>
          <a:rPr lang="en-US"/>
          <a:t>Put in correct data</a:t>
        </a:r>
      </a:p>
    </p188:txBody>
  </p188:cm>
</p188:cmLst>
</file>

<file path=ppt/comments/modernComment_128_B12769B0.xml><?xml version="1.0" encoding="utf-8"?>
<p188:cmLst xmlns:a="http://schemas.openxmlformats.org/drawingml/2006/main" xmlns:r="http://schemas.openxmlformats.org/officeDocument/2006/relationships" xmlns:p188="http://schemas.microsoft.com/office/powerpoint/2018/8/main">
  <p188:cm id="{D2D29E5C-16B1-EE42-968D-B0C8FAFBA624}" authorId="{B65E624F-FFDF-47F3-DFC1-7056EBBCF162}" created="2025-09-18T05:31:53.027">
    <pc:sldMkLst xmlns:pc="http://schemas.microsoft.com/office/powerpoint/2013/main/command">
      <pc:docMk/>
      <pc:sldMk cId="2972150192" sldId="296"/>
    </pc:sldMkLst>
    <p188:txBody>
      <a:bodyPr/>
      <a:lstStyle/>
      <a:p>
        <a:r>
          <a:rPr lang="en-US"/>
          <a:t>Figure 1?</a:t>
        </a:r>
      </a:p>
    </p188:txBody>
  </p188:cm>
</p188:cmLst>
</file>

<file path=ppt/comments/modernComment_139_ACDDF41A.xml><?xml version="1.0" encoding="utf-8"?>
<p188:cmLst xmlns:a="http://schemas.openxmlformats.org/drawingml/2006/main" xmlns:r="http://schemas.openxmlformats.org/officeDocument/2006/relationships" xmlns:p188="http://schemas.microsoft.com/office/powerpoint/2018/8/main">
  <p188:cm id="{0E8AF12E-E6D7-9F4B-9B79-116408F4BD24}" authorId="{B65E624F-FFDF-47F3-DFC1-7056EBBCF162}" created="2025-09-18T05:33:58.026">
    <pc:sldMkLst xmlns:pc="http://schemas.microsoft.com/office/powerpoint/2013/main/command">
      <pc:docMk/>
      <pc:sldMk cId="2900227098" sldId="313"/>
    </pc:sldMkLst>
    <p188:txBody>
      <a:bodyPr/>
      <a:lstStyle/>
      <a:p>
        <a:r>
          <a:rPr lang="en-US"/>
          <a:t>Figure 3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22863E-8CF8-D840-8EE5-CE27A3C6F39A}" type="datetimeFigureOut">
              <a:rPr lang="en-US" smtClean="0"/>
              <a:t>9/16/25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DD22D5-D526-3E42-90EE-3C4F00578CFC}" type="slidenum">
              <a:rPr lang="en-US" smtClean="0"/>
              <a:t>‹#›</a:t>
            </a:fld>
            <a:endParaRPr lang="en-US"/>
          </a:p>
        </p:txBody>
      </p:sp>
    </p:spTree>
    <p:extLst>
      <p:ext uri="{BB962C8B-B14F-4D97-AF65-F5344CB8AC3E}">
        <p14:creationId xmlns:p14="http://schemas.microsoft.com/office/powerpoint/2010/main" val="3166235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DDFB96-6BF9-264C-86A2-C58E0C3E4ACC}" type="datetime1">
              <a:rPr lang="en-AU" smtClean="0"/>
              <a:t>16/9/2025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1D300E-320E-CD4C-A6AA-5C62133114CF}" type="slidenum">
              <a:rPr lang="en-US" smtClean="0"/>
              <a:t>‹#›</a:t>
            </a:fld>
            <a:endParaRPr lang="en-US"/>
          </a:p>
        </p:txBody>
      </p:sp>
    </p:spTree>
    <p:extLst>
      <p:ext uri="{BB962C8B-B14F-4D97-AF65-F5344CB8AC3E}">
        <p14:creationId xmlns:p14="http://schemas.microsoft.com/office/powerpoint/2010/main" val="762057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CB785B-9DF9-5B46-82FF-FAF49528BBB6}" type="datetime1">
              <a:rPr lang="en-AU" smtClean="0"/>
              <a:t>16/9/2025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1D300E-320E-CD4C-A6AA-5C62133114CF}" type="slidenum">
              <a:rPr lang="en-US" smtClean="0"/>
              <a:t>‹#›</a:t>
            </a:fld>
            <a:endParaRPr lang="en-US"/>
          </a:p>
        </p:txBody>
      </p:sp>
    </p:spTree>
    <p:extLst>
      <p:ext uri="{BB962C8B-B14F-4D97-AF65-F5344CB8AC3E}">
        <p14:creationId xmlns:p14="http://schemas.microsoft.com/office/powerpoint/2010/main" val="3554352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6FCB1A-EB19-3049-BBD1-B978D9A2E576}" type="datetime1">
              <a:rPr lang="en-AU" smtClean="0"/>
              <a:t>16/9/2025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1D300E-320E-CD4C-A6AA-5C62133114CF}" type="slidenum">
              <a:rPr lang="en-US" smtClean="0"/>
              <a:t>‹#›</a:t>
            </a:fld>
            <a:endParaRPr lang="en-US"/>
          </a:p>
        </p:txBody>
      </p:sp>
    </p:spTree>
    <p:extLst>
      <p:ext uri="{BB962C8B-B14F-4D97-AF65-F5344CB8AC3E}">
        <p14:creationId xmlns:p14="http://schemas.microsoft.com/office/powerpoint/2010/main" val="1058193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0D710-53A6-3641-8395-760F3CE57558}" type="datetime1">
              <a:rPr lang="en-AU" smtClean="0"/>
              <a:t>16/9/2025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1D300E-320E-CD4C-A6AA-5C62133114CF}" type="slidenum">
              <a:rPr lang="en-US" smtClean="0"/>
              <a:t>‹#›</a:t>
            </a:fld>
            <a:endParaRPr lang="en-US"/>
          </a:p>
        </p:txBody>
      </p:sp>
    </p:spTree>
    <p:extLst>
      <p:ext uri="{BB962C8B-B14F-4D97-AF65-F5344CB8AC3E}">
        <p14:creationId xmlns:p14="http://schemas.microsoft.com/office/powerpoint/2010/main" val="2237759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66F124-B781-064A-A59B-64AAA2D81E60}" type="datetime1">
              <a:rPr lang="en-AU" smtClean="0"/>
              <a:t>16/9/2025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1D300E-320E-CD4C-A6AA-5C62133114CF}" type="slidenum">
              <a:rPr lang="en-US" smtClean="0"/>
              <a:t>‹#›</a:t>
            </a:fld>
            <a:endParaRPr lang="en-US"/>
          </a:p>
        </p:txBody>
      </p:sp>
    </p:spTree>
    <p:extLst>
      <p:ext uri="{BB962C8B-B14F-4D97-AF65-F5344CB8AC3E}">
        <p14:creationId xmlns:p14="http://schemas.microsoft.com/office/powerpoint/2010/main" val="1463407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F4C971-A86E-2845-836D-C99246F62C5D}" type="datetime1">
              <a:rPr lang="en-AU" smtClean="0"/>
              <a:t>16/9/2025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1D300E-320E-CD4C-A6AA-5C62133114CF}" type="slidenum">
              <a:rPr lang="en-US" smtClean="0"/>
              <a:t>‹#›</a:t>
            </a:fld>
            <a:endParaRPr lang="en-US"/>
          </a:p>
        </p:txBody>
      </p:sp>
    </p:spTree>
    <p:extLst>
      <p:ext uri="{BB962C8B-B14F-4D97-AF65-F5344CB8AC3E}">
        <p14:creationId xmlns:p14="http://schemas.microsoft.com/office/powerpoint/2010/main" val="3263500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C23FC9-8766-0142-830D-83C325747AA8}" type="datetime1">
              <a:rPr lang="en-AU" smtClean="0"/>
              <a:t>16/9/2025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1D300E-320E-CD4C-A6AA-5C62133114CF}" type="slidenum">
              <a:rPr lang="en-US" smtClean="0"/>
              <a:t>‹#›</a:t>
            </a:fld>
            <a:endParaRPr lang="en-US"/>
          </a:p>
        </p:txBody>
      </p:sp>
    </p:spTree>
    <p:extLst>
      <p:ext uri="{BB962C8B-B14F-4D97-AF65-F5344CB8AC3E}">
        <p14:creationId xmlns:p14="http://schemas.microsoft.com/office/powerpoint/2010/main" val="83261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D6617D-D365-EF42-9FD2-04CC2D787181}" type="datetime1">
              <a:rPr lang="en-AU" smtClean="0"/>
              <a:t>16/9/2025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1D300E-320E-CD4C-A6AA-5C62133114CF}" type="slidenum">
              <a:rPr lang="en-US" smtClean="0"/>
              <a:t>‹#›</a:t>
            </a:fld>
            <a:endParaRPr lang="en-US"/>
          </a:p>
        </p:txBody>
      </p:sp>
    </p:spTree>
    <p:extLst>
      <p:ext uri="{BB962C8B-B14F-4D97-AF65-F5344CB8AC3E}">
        <p14:creationId xmlns:p14="http://schemas.microsoft.com/office/powerpoint/2010/main" val="4185408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FE3200-F0BB-2944-8DE8-E3C9975D8ED0}" type="datetime1">
              <a:rPr lang="en-AU" smtClean="0"/>
              <a:t>16/9/2025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1D300E-320E-CD4C-A6AA-5C62133114CF}" type="slidenum">
              <a:rPr lang="en-US" smtClean="0"/>
              <a:t>‹#›</a:t>
            </a:fld>
            <a:endParaRPr lang="en-US"/>
          </a:p>
        </p:txBody>
      </p:sp>
    </p:spTree>
    <p:extLst>
      <p:ext uri="{BB962C8B-B14F-4D97-AF65-F5344CB8AC3E}">
        <p14:creationId xmlns:p14="http://schemas.microsoft.com/office/powerpoint/2010/main" val="3240713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EC412B-E89A-684C-8E07-0598338B049C}" type="datetime1">
              <a:rPr lang="en-AU" smtClean="0"/>
              <a:t>16/9/2025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1D300E-320E-CD4C-A6AA-5C62133114CF}" type="slidenum">
              <a:rPr lang="en-US" smtClean="0"/>
              <a:t>‹#›</a:t>
            </a:fld>
            <a:endParaRPr lang="en-US"/>
          </a:p>
        </p:txBody>
      </p:sp>
    </p:spTree>
    <p:extLst>
      <p:ext uri="{BB962C8B-B14F-4D97-AF65-F5344CB8AC3E}">
        <p14:creationId xmlns:p14="http://schemas.microsoft.com/office/powerpoint/2010/main" val="1238901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91C318-C84C-E64B-A08E-08B57A4F9661}" type="datetime1">
              <a:rPr lang="en-AU" smtClean="0"/>
              <a:t>16/9/2025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1D300E-320E-CD4C-A6AA-5C62133114CF}" type="slidenum">
              <a:rPr lang="en-US" smtClean="0"/>
              <a:t>‹#›</a:t>
            </a:fld>
            <a:endParaRPr lang="en-US"/>
          </a:p>
        </p:txBody>
      </p:sp>
    </p:spTree>
    <p:extLst>
      <p:ext uri="{BB962C8B-B14F-4D97-AF65-F5344CB8AC3E}">
        <p14:creationId xmlns:p14="http://schemas.microsoft.com/office/powerpoint/2010/main" val="2614355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E9626B-5D73-724F-9E7D-FFB6E6F517C5}" type="datetime1">
              <a:rPr lang="en-AU" smtClean="0"/>
              <a:t>16/9/2025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1D300E-320E-CD4C-A6AA-5C62133114CF}" type="slidenum">
              <a:rPr lang="en-US" smtClean="0"/>
              <a:t>‹#›</a:t>
            </a:fld>
            <a:endParaRPr lang="en-US"/>
          </a:p>
        </p:txBody>
      </p:sp>
    </p:spTree>
    <p:extLst>
      <p:ext uri="{BB962C8B-B14F-4D97-AF65-F5344CB8AC3E}">
        <p14:creationId xmlns:p14="http://schemas.microsoft.com/office/powerpoint/2010/main" val="2584588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18_C3F70B3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microsoft.com/office/2018/10/relationships/comments" Target="../comments/modernComment_128_B12769B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microsoft.com/office/2018/10/relationships/comments" Target="../comments/modernComment_139_ACDDF41A.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1C_825B989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67A8A-CA26-BE6E-46D9-D14860B13CB8}"/>
              </a:ext>
            </a:extLst>
          </p:cNvPr>
          <p:cNvSpPr>
            <a:spLocks noGrp="1"/>
          </p:cNvSpPr>
          <p:nvPr>
            <p:ph type="title"/>
          </p:nvPr>
        </p:nvSpPr>
        <p:spPr>
          <a:xfrm>
            <a:off x="838200" y="4725276"/>
            <a:ext cx="10515600" cy="1325563"/>
          </a:xfrm>
        </p:spPr>
        <p:txBody>
          <a:bodyPr>
            <a:normAutofit/>
          </a:bodyPr>
          <a:lstStyle/>
          <a:p>
            <a:pPr algn="ctr"/>
            <a:r>
              <a:rPr lang="en-US" sz="3200" dirty="0">
                <a:solidFill>
                  <a:schemeClr val="bg1"/>
                </a:solidFill>
                <a:latin typeface="Manrope" pitchFamily="2" charset="0"/>
              </a:rPr>
              <a:t>The presentation will begin shortly</a:t>
            </a:r>
          </a:p>
        </p:txBody>
      </p:sp>
      <p:pic>
        <p:nvPicPr>
          <p:cNvPr id="5" name="Content Placeholder 4" descr="A black and white logo&#10;&#10;Description automatically generated">
            <a:extLst>
              <a:ext uri="{FF2B5EF4-FFF2-40B4-BE49-F238E27FC236}">
                <a16:creationId xmlns:a16="http://schemas.microsoft.com/office/drawing/2014/main" id="{4C15D635-BD0C-24E9-6A63-E31948B654AD}"/>
              </a:ext>
            </a:extLst>
          </p:cNvPr>
          <p:cNvPicPr>
            <a:picLocks noGrp="1" noChangeAspect="1"/>
          </p:cNvPicPr>
          <p:nvPr>
            <p:ph idx="1"/>
          </p:nvPr>
        </p:nvPicPr>
        <p:blipFill>
          <a:blip r:embed="rId2"/>
          <a:stretch>
            <a:fillRect/>
          </a:stretch>
        </p:blipFill>
        <p:spPr>
          <a:xfrm>
            <a:off x="3257317" y="0"/>
            <a:ext cx="5677365" cy="8024648"/>
          </a:xfrm>
        </p:spPr>
      </p:pic>
    </p:spTree>
    <p:extLst>
      <p:ext uri="{BB962C8B-B14F-4D97-AF65-F5344CB8AC3E}">
        <p14:creationId xmlns:p14="http://schemas.microsoft.com/office/powerpoint/2010/main" val="3443219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pic>
        <p:nvPicPr>
          <p:cNvPr id="10" name="Picture 9" descr="Long shot of a truck on the road&#10;&#10;Description automatically generated">
            <a:extLst>
              <a:ext uri="{FF2B5EF4-FFF2-40B4-BE49-F238E27FC236}">
                <a16:creationId xmlns:a16="http://schemas.microsoft.com/office/drawing/2014/main" id="{31445B68-8975-5B18-1632-1827FA6B959C}"/>
              </a:ext>
            </a:extLst>
          </p:cNvPr>
          <p:cNvPicPr>
            <a:picLocks noChangeAspect="1"/>
          </p:cNvPicPr>
          <p:nvPr/>
        </p:nvPicPr>
        <p:blipFill>
          <a:blip r:embed="rId2"/>
          <a:stretch>
            <a:fillRect/>
          </a:stretch>
        </p:blipFill>
        <p:spPr>
          <a:xfrm>
            <a:off x="-1" y="890"/>
            <a:ext cx="12193581" cy="6857110"/>
          </a:xfrm>
          <a:prstGeom prst="rect">
            <a:avLst/>
          </a:prstGeom>
        </p:spPr>
      </p:pic>
      <p:sp>
        <p:nvSpPr>
          <p:cNvPr id="9" name="Rectangle 8">
            <a:extLst>
              <a:ext uri="{FF2B5EF4-FFF2-40B4-BE49-F238E27FC236}">
                <a16:creationId xmlns:a16="http://schemas.microsoft.com/office/drawing/2014/main" id="{0FA66DC5-85C2-52CE-9FD6-40C8718B3F48}"/>
              </a:ext>
            </a:extLst>
          </p:cNvPr>
          <p:cNvSpPr/>
          <p:nvPr/>
        </p:nvSpPr>
        <p:spPr>
          <a:xfrm>
            <a:off x="-1" y="0"/>
            <a:ext cx="12192000" cy="6858000"/>
          </a:xfrm>
          <a:prstGeom prst="rect">
            <a:avLst/>
          </a:prstGeom>
          <a:solidFill>
            <a:srgbClr val="14612B">
              <a:alpha val="8309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F2E9322-7812-3D47-00EF-31055D4B33AF}"/>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pic>
        <p:nvPicPr>
          <p:cNvPr id="8" name="Content Placeholder 4" descr="A black and white logo&#10;&#10;Description automatically generated">
            <a:extLst>
              <a:ext uri="{FF2B5EF4-FFF2-40B4-BE49-F238E27FC236}">
                <a16:creationId xmlns:a16="http://schemas.microsoft.com/office/drawing/2014/main" id="{3D59DC52-87A1-E9E5-879A-18C918D83F3E}"/>
              </a:ext>
            </a:extLst>
          </p:cNvPr>
          <p:cNvPicPr>
            <a:picLocks noGrp="1" noChangeAspect="1"/>
          </p:cNvPicPr>
          <p:nvPr>
            <p:ph idx="1"/>
          </p:nvPr>
        </p:nvPicPr>
        <p:blipFill>
          <a:blip r:embed="rId3"/>
          <a:stretch>
            <a:fillRect/>
          </a:stretch>
        </p:blipFill>
        <p:spPr>
          <a:xfrm>
            <a:off x="-110463" y="5238487"/>
            <a:ext cx="1897326" cy="2681767"/>
          </a:xfrm>
        </p:spPr>
      </p:pic>
      <p:cxnSp>
        <p:nvCxnSpPr>
          <p:cNvPr id="3" name="Straight Connector 2">
            <a:extLst>
              <a:ext uri="{FF2B5EF4-FFF2-40B4-BE49-F238E27FC236}">
                <a16:creationId xmlns:a16="http://schemas.microsoft.com/office/drawing/2014/main" id="{5D089E2D-9E0D-8EED-9DD8-85455D1B5831}"/>
              </a:ext>
            </a:extLst>
          </p:cNvPr>
          <p:cNvCxnSpPr>
            <a:cxnSpLocks/>
          </p:cNvCxnSpPr>
          <p:nvPr/>
        </p:nvCxnSpPr>
        <p:spPr>
          <a:xfrm>
            <a:off x="6096000" y="3593992"/>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1EDFB737-AF62-1AB3-D7CB-5E88EE27044C}"/>
              </a:ext>
            </a:extLst>
          </p:cNvPr>
          <p:cNvSpPr txBox="1"/>
          <p:nvPr/>
        </p:nvSpPr>
        <p:spPr>
          <a:xfrm>
            <a:off x="5943600" y="2598003"/>
            <a:ext cx="4035136" cy="830997"/>
          </a:xfrm>
          <a:prstGeom prst="rect">
            <a:avLst/>
          </a:prstGeom>
          <a:noFill/>
        </p:spPr>
        <p:txBody>
          <a:bodyPr wrap="square" rtlCol="0">
            <a:spAutoFit/>
          </a:bodyPr>
          <a:lstStyle/>
          <a:p>
            <a:r>
              <a:rPr lang="en-US" sz="4800" b="1" dirty="0">
                <a:solidFill>
                  <a:schemeClr val="bg1"/>
                </a:solidFill>
                <a:latin typeface="Manrope" pitchFamily="2" charset="0"/>
              </a:rPr>
              <a:t>Introduction</a:t>
            </a:r>
          </a:p>
        </p:txBody>
      </p:sp>
      <p:cxnSp>
        <p:nvCxnSpPr>
          <p:cNvPr id="14" name="Straight Connector 13">
            <a:extLst>
              <a:ext uri="{FF2B5EF4-FFF2-40B4-BE49-F238E27FC236}">
                <a16:creationId xmlns:a16="http://schemas.microsoft.com/office/drawing/2014/main" id="{9669D780-6AE1-0157-0433-15A7FC19394F}"/>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 name="Slide Number Placeholder 12">
            <a:extLst>
              <a:ext uri="{FF2B5EF4-FFF2-40B4-BE49-F238E27FC236}">
                <a16:creationId xmlns:a16="http://schemas.microsoft.com/office/drawing/2014/main" id="{FEED38E5-6992-904A-0BE9-E3E24EADD0C2}"/>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bg1"/>
                </a:solidFill>
              </a:rPr>
              <a:pPr/>
              <a:t>10</a:t>
            </a:fld>
            <a:endParaRPr lang="en-US" dirty="0">
              <a:solidFill>
                <a:schemeClr val="bg1"/>
              </a:solidFill>
            </a:endParaRPr>
          </a:p>
        </p:txBody>
      </p:sp>
    </p:spTree>
    <p:extLst>
      <p:ext uri="{BB962C8B-B14F-4D97-AF65-F5344CB8AC3E}">
        <p14:creationId xmlns:p14="http://schemas.microsoft.com/office/powerpoint/2010/main" val="2745066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pic>
        <p:nvPicPr>
          <p:cNvPr id="16" name="Picture 15" descr="A truck driving on a bridge&#10;&#10;Description automatically generated">
            <a:extLst>
              <a:ext uri="{FF2B5EF4-FFF2-40B4-BE49-F238E27FC236}">
                <a16:creationId xmlns:a16="http://schemas.microsoft.com/office/drawing/2014/main" id="{4FE3AB2E-1FD6-2779-CF49-15CD1FE6E59D}"/>
              </a:ext>
            </a:extLst>
          </p:cNvPr>
          <p:cNvPicPr>
            <a:picLocks noChangeAspect="1"/>
          </p:cNvPicPr>
          <p:nvPr/>
        </p:nvPicPr>
        <p:blipFill>
          <a:blip r:embed="rId2"/>
          <a:stretch>
            <a:fillRect/>
          </a:stretch>
        </p:blipFill>
        <p:spPr>
          <a:xfrm>
            <a:off x="-1" y="0"/>
            <a:ext cx="12191999" cy="6857999"/>
          </a:xfrm>
          <a:prstGeom prst="rect">
            <a:avLst/>
          </a:prstGeom>
        </p:spPr>
      </p:pic>
      <p:sp>
        <p:nvSpPr>
          <p:cNvPr id="9" name="Rectangle 8">
            <a:extLst>
              <a:ext uri="{FF2B5EF4-FFF2-40B4-BE49-F238E27FC236}">
                <a16:creationId xmlns:a16="http://schemas.microsoft.com/office/drawing/2014/main" id="{0FA66DC5-85C2-52CE-9FD6-40C8718B3F48}"/>
              </a:ext>
            </a:extLst>
          </p:cNvPr>
          <p:cNvSpPr/>
          <p:nvPr/>
        </p:nvSpPr>
        <p:spPr>
          <a:xfrm>
            <a:off x="-214858" y="-126450"/>
            <a:ext cx="12573113" cy="7094805"/>
          </a:xfrm>
          <a:prstGeom prst="rect">
            <a:avLst/>
          </a:prstGeom>
          <a:solidFill>
            <a:srgbClr val="14612B">
              <a:alpha val="8309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F2E9322-7812-3D47-00EF-31055D4B33AF}"/>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pic>
        <p:nvPicPr>
          <p:cNvPr id="8" name="Content Placeholder 4" descr="A black and white logo&#10;&#10;Description automatically generated">
            <a:extLst>
              <a:ext uri="{FF2B5EF4-FFF2-40B4-BE49-F238E27FC236}">
                <a16:creationId xmlns:a16="http://schemas.microsoft.com/office/drawing/2014/main" id="{3D59DC52-87A1-E9E5-879A-18C918D83F3E}"/>
              </a:ext>
            </a:extLst>
          </p:cNvPr>
          <p:cNvPicPr>
            <a:picLocks noGrp="1" noChangeAspect="1"/>
          </p:cNvPicPr>
          <p:nvPr>
            <p:ph idx="1"/>
          </p:nvPr>
        </p:nvPicPr>
        <p:blipFill>
          <a:blip r:embed="rId3"/>
          <a:stretch>
            <a:fillRect/>
          </a:stretch>
        </p:blipFill>
        <p:spPr>
          <a:xfrm>
            <a:off x="-110463" y="5238487"/>
            <a:ext cx="1897326" cy="2681767"/>
          </a:xfrm>
        </p:spPr>
      </p:pic>
      <p:cxnSp>
        <p:nvCxnSpPr>
          <p:cNvPr id="3" name="Straight Connector 2">
            <a:extLst>
              <a:ext uri="{FF2B5EF4-FFF2-40B4-BE49-F238E27FC236}">
                <a16:creationId xmlns:a16="http://schemas.microsoft.com/office/drawing/2014/main" id="{5D089E2D-9E0D-8EED-9DD8-85455D1B5831}"/>
              </a:ext>
            </a:extLst>
          </p:cNvPr>
          <p:cNvCxnSpPr>
            <a:cxnSpLocks/>
          </p:cNvCxnSpPr>
          <p:nvPr/>
        </p:nvCxnSpPr>
        <p:spPr>
          <a:xfrm>
            <a:off x="6096000" y="3593992"/>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9669D780-6AE1-0157-0433-15A7FC19394F}"/>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 name="Slide Number Placeholder 12">
            <a:extLst>
              <a:ext uri="{FF2B5EF4-FFF2-40B4-BE49-F238E27FC236}">
                <a16:creationId xmlns:a16="http://schemas.microsoft.com/office/drawing/2014/main" id="{FEED38E5-6992-904A-0BE9-E3E24EADD0C2}"/>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bg1"/>
                </a:solidFill>
              </a:rPr>
              <a:pPr/>
              <a:t>11</a:t>
            </a:fld>
            <a:endParaRPr lang="en-US" dirty="0">
              <a:solidFill>
                <a:schemeClr val="bg1"/>
              </a:solidFill>
            </a:endParaRPr>
          </a:p>
        </p:txBody>
      </p:sp>
      <p:sp>
        <p:nvSpPr>
          <p:cNvPr id="4" name="TextBox 3">
            <a:extLst>
              <a:ext uri="{FF2B5EF4-FFF2-40B4-BE49-F238E27FC236}">
                <a16:creationId xmlns:a16="http://schemas.microsoft.com/office/drawing/2014/main" id="{31DC76AF-613C-453D-A2C3-15E09DA93FE9}"/>
              </a:ext>
            </a:extLst>
          </p:cNvPr>
          <p:cNvSpPr txBox="1"/>
          <p:nvPr/>
        </p:nvSpPr>
        <p:spPr>
          <a:xfrm>
            <a:off x="6095999" y="1895120"/>
            <a:ext cx="4515063" cy="1569660"/>
          </a:xfrm>
          <a:prstGeom prst="rect">
            <a:avLst/>
          </a:prstGeom>
          <a:noFill/>
        </p:spPr>
        <p:txBody>
          <a:bodyPr wrap="square" rtlCol="0">
            <a:spAutoFit/>
          </a:bodyPr>
          <a:lstStyle/>
          <a:p>
            <a:r>
              <a:rPr lang="en-US" sz="4800" b="1" dirty="0">
                <a:solidFill>
                  <a:schemeClr val="bg1"/>
                </a:solidFill>
                <a:latin typeface="Manrope" pitchFamily="2" charset="0"/>
              </a:rPr>
              <a:t>Reporting with Purpose</a:t>
            </a:r>
          </a:p>
        </p:txBody>
      </p:sp>
      <p:sp>
        <p:nvSpPr>
          <p:cNvPr id="12" name="Rectangle: Rounded Corners 4">
            <a:extLst>
              <a:ext uri="{FF2B5EF4-FFF2-40B4-BE49-F238E27FC236}">
                <a16:creationId xmlns:a16="http://schemas.microsoft.com/office/drawing/2014/main" id="{5630EBA7-7609-BA24-8FEE-56539CCDA493}"/>
              </a:ext>
              <a:ext uri="{C183D7F6-B498-43B3-948B-1728B52AA6E4}">
                <adec:decorative xmlns:adec="http://schemas.microsoft.com/office/drawing/2017/decorative" val="1"/>
              </a:ext>
            </a:extLst>
          </p:cNvPr>
          <p:cNvSpPr/>
          <p:nvPr/>
        </p:nvSpPr>
        <p:spPr>
          <a:xfrm>
            <a:off x="-6909977" y="1491360"/>
            <a:ext cx="12415445" cy="3856492"/>
          </a:xfrm>
          <a:prstGeom prst="roundRect">
            <a:avLst/>
          </a:prstGeom>
          <a:solidFill>
            <a:schemeClr val="bg1">
              <a:alpha val="919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8">
            <a:extLst>
              <a:ext uri="{FF2B5EF4-FFF2-40B4-BE49-F238E27FC236}">
                <a16:creationId xmlns:a16="http://schemas.microsoft.com/office/drawing/2014/main" id="{69690E19-AB6B-9222-5891-37D666D45F7F}"/>
              </a:ext>
            </a:extLst>
          </p:cNvPr>
          <p:cNvSpPr txBox="1">
            <a:spLocks/>
          </p:cNvSpPr>
          <p:nvPr/>
        </p:nvSpPr>
        <p:spPr>
          <a:xfrm>
            <a:off x="778168" y="1281368"/>
            <a:ext cx="4378623" cy="42952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AU" sz="1500" b="1" dirty="0">
                <a:solidFill>
                  <a:srgbClr val="14612B"/>
                </a:solidFill>
                <a:latin typeface="Manrope SemiBold" pitchFamily="2" charset="0"/>
              </a:rPr>
              <a:t>The purpose of this report is not to allocate blame but rather to understand, acknowledge, and proactively improve the key hazards that can be managed in the trucking industry to keep all road users safe. </a:t>
            </a:r>
          </a:p>
          <a:p>
            <a:pPr marL="0" indent="0">
              <a:lnSpc>
                <a:spcPct val="100000"/>
              </a:lnSpc>
              <a:buFont typeface="Arial" panose="020B0604020202020204" pitchFamily="34" charset="0"/>
              <a:buNone/>
            </a:pPr>
            <a:r>
              <a:rPr lang="en-AU" sz="1500" b="1" dirty="0">
                <a:solidFill>
                  <a:srgbClr val="14612B"/>
                </a:solidFill>
                <a:latin typeface="Manrope SemiBold" pitchFamily="2" charset="0"/>
              </a:rPr>
              <a:t>1. Highlight opportunities</a:t>
            </a:r>
          </a:p>
          <a:p>
            <a:pPr marL="0" indent="0">
              <a:lnSpc>
                <a:spcPct val="100000"/>
              </a:lnSpc>
              <a:buFont typeface="Arial" panose="020B0604020202020204" pitchFamily="34" charset="0"/>
              <a:buNone/>
            </a:pPr>
            <a:r>
              <a:rPr lang="en-AU" sz="1500" b="1" dirty="0">
                <a:solidFill>
                  <a:srgbClr val="14612B"/>
                </a:solidFill>
                <a:latin typeface="Manrope SemiBold" pitchFamily="2" charset="0"/>
              </a:rPr>
              <a:t>2. Implement measures </a:t>
            </a:r>
          </a:p>
          <a:p>
            <a:pPr marL="0" indent="0">
              <a:lnSpc>
                <a:spcPct val="100000"/>
              </a:lnSpc>
              <a:buFont typeface="Arial" panose="020B0604020202020204" pitchFamily="34" charset="0"/>
              <a:buNone/>
            </a:pPr>
            <a:r>
              <a:rPr lang="en-AU" sz="1500" b="1" dirty="0">
                <a:solidFill>
                  <a:srgbClr val="14612B"/>
                </a:solidFill>
                <a:latin typeface="Manrope SemiBold" pitchFamily="2" charset="0"/>
              </a:rPr>
              <a:t>3. Inform and influence </a:t>
            </a:r>
          </a:p>
          <a:p>
            <a:pPr marL="0" indent="0">
              <a:lnSpc>
                <a:spcPct val="100000"/>
              </a:lnSpc>
              <a:buFont typeface="Arial" panose="020B0604020202020204" pitchFamily="34" charset="0"/>
              <a:buNone/>
            </a:pPr>
            <a:r>
              <a:rPr lang="en-AU" sz="1500" b="1" dirty="0">
                <a:solidFill>
                  <a:srgbClr val="14612B"/>
                </a:solidFill>
                <a:latin typeface="Manrope SemiBold" pitchFamily="2" charset="0"/>
              </a:rPr>
              <a:t>4. Share</a:t>
            </a:r>
            <a:endParaRPr lang="en-US" sz="1500" b="1" dirty="0">
              <a:solidFill>
                <a:srgbClr val="14612B"/>
              </a:solidFill>
              <a:latin typeface="Manrope SemiBold" pitchFamily="2" charset="0"/>
            </a:endParaRPr>
          </a:p>
        </p:txBody>
      </p:sp>
    </p:spTree>
    <p:extLst>
      <p:ext uri="{BB962C8B-B14F-4D97-AF65-F5344CB8AC3E}">
        <p14:creationId xmlns:p14="http://schemas.microsoft.com/office/powerpoint/2010/main" val="1452733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alpha val="83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7D96D3-774E-500A-625D-1D62CB590474}"/>
              </a:ext>
            </a:extLst>
          </p:cNvPr>
          <p:cNvSpPr txBox="1"/>
          <p:nvPr/>
        </p:nvSpPr>
        <p:spPr>
          <a:xfrm>
            <a:off x="-2694039" y="-1966452"/>
            <a:ext cx="184731" cy="369332"/>
          </a:xfrm>
          <a:prstGeom prst="rect">
            <a:avLst/>
          </a:prstGeom>
          <a:noFill/>
        </p:spPr>
        <p:txBody>
          <a:bodyPr wrap="none" rtlCol="0">
            <a:spAutoFit/>
          </a:bodyPr>
          <a:lstStyle/>
          <a:p>
            <a:endParaRPr lang="en-US" dirty="0"/>
          </a:p>
        </p:txBody>
      </p:sp>
      <p:pic>
        <p:nvPicPr>
          <p:cNvPr id="5" name="Picture 4" descr="A highway with many roads&#10;&#10;Description automatically generated with medium confidence">
            <a:extLst>
              <a:ext uri="{FF2B5EF4-FFF2-40B4-BE49-F238E27FC236}">
                <a16:creationId xmlns:a16="http://schemas.microsoft.com/office/drawing/2014/main" id="{AF54A4B2-CFA5-1850-6C01-895F21BF3271}"/>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0FBA69AF-7D9B-2067-EA3A-800CC902454E}"/>
              </a:ext>
            </a:extLst>
          </p:cNvPr>
          <p:cNvSpPr/>
          <p:nvPr/>
        </p:nvSpPr>
        <p:spPr>
          <a:xfrm>
            <a:off x="0" y="-6568"/>
            <a:ext cx="12192000" cy="7058532"/>
          </a:xfrm>
          <a:prstGeom prst="rect">
            <a:avLst/>
          </a:prstGeom>
          <a:solidFill>
            <a:srgbClr val="152834">
              <a:alpha val="830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2">
            <a:extLst>
              <a:ext uri="{FF2B5EF4-FFF2-40B4-BE49-F238E27FC236}">
                <a16:creationId xmlns:a16="http://schemas.microsoft.com/office/drawing/2014/main" id="{7216D93E-C110-A266-DC59-95DCD7D40128}"/>
              </a:ext>
            </a:extLst>
          </p:cNvPr>
          <p:cNvSpPr txBox="1">
            <a:spLocks/>
          </p:cNvSpPr>
          <p:nvPr/>
        </p:nvSpPr>
        <p:spPr>
          <a:xfrm>
            <a:off x="9067800" y="6356350"/>
            <a:ext cx="2743200"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12</a:t>
            </a:fld>
            <a:endParaRPr lang="en-US" dirty="0">
              <a:solidFill>
                <a:schemeClr val="tx1"/>
              </a:solidFill>
            </a:endParaRPr>
          </a:p>
        </p:txBody>
      </p:sp>
      <p:pic>
        <p:nvPicPr>
          <p:cNvPr id="9" name="Content Placeholder 4" descr="A black and white logo&#10;&#10;Description automatically generated">
            <a:extLst>
              <a:ext uri="{FF2B5EF4-FFF2-40B4-BE49-F238E27FC236}">
                <a16:creationId xmlns:a16="http://schemas.microsoft.com/office/drawing/2014/main" id="{932B5566-A1FB-791B-B0B4-6F5205C6D664}"/>
              </a:ext>
            </a:extLst>
          </p:cNvPr>
          <p:cNvPicPr>
            <a:picLocks noChangeAspect="1"/>
          </p:cNvPicPr>
          <p:nvPr/>
        </p:nvPicPr>
        <p:blipFill>
          <a:blip r:embed="rId3"/>
          <a:stretch>
            <a:fillRect/>
          </a:stretch>
        </p:blipFill>
        <p:spPr>
          <a:xfrm>
            <a:off x="-110463" y="5238487"/>
            <a:ext cx="1897326" cy="2681767"/>
          </a:xfrm>
          <a:prstGeom prst="rect">
            <a:avLst/>
          </a:prstGeom>
        </p:spPr>
      </p:pic>
      <p:cxnSp>
        <p:nvCxnSpPr>
          <p:cNvPr id="10" name="Straight Connector 9">
            <a:extLst>
              <a:ext uri="{FF2B5EF4-FFF2-40B4-BE49-F238E27FC236}">
                <a16:creationId xmlns:a16="http://schemas.microsoft.com/office/drawing/2014/main" id="{43BEEDC7-E638-DE71-867B-EC3B1C1F37DE}"/>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8DE0061-870E-E5A5-CCB5-58B435E713F6}"/>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 2025</a:t>
            </a:r>
          </a:p>
        </p:txBody>
      </p:sp>
      <p:cxnSp>
        <p:nvCxnSpPr>
          <p:cNvPr id="14" name="Straight Connector 13">
            <a:extLst>
              <a:ext uri="{FF2B5EF4-FFF2-40B4-BE49-F238E27FC236}">
                <a16:creationId xmlns:a16="http://schemas.microsoft.com/office/drawing/2014/main" id="{849A61B7-98C6-8734-825A-D65D503B3E2F}"/>
              </a:ext>
            </a:extLst>
          </p:cNvPr>
          <p:cNvCxnSpPr>
            <a:cxnSpLocks/>
          </p:cNvCxnSpPr>
          <p:nvPr/>
        </p:nvCxnSpPr>
        <p:spPr>
          <a:xfrm>
            <a:off x="6096000" y="3593992"/>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E6B7361F-3CD2-B676-1027-997455E52B2C}"/>
              </a:ext>
            </a:extLst>
          </p:cNvPr>
          <p:cNvSpPr txBox="1"/>
          <p:nvPr/>
        </p:nvSpPr>
        <p:spPr>
          <a:xfrm>
            <a:off x="5943600" y="2598003"/>
            <a:ext cx="5867400" cy="830997"/>
          </a:xfrm>
          <a:prstGeom prst="rect">
            <a:avLst/>
          </a:prstGeom>
          <a:noFill/>
        </p:spPr>
        <p:txBody>
          <a:bodyPr wrap="square" rtlCol="0">
            <a:spAutoFit/>
          </a:bodyPr>
          <a:lstStyle/>
          <a:p>
            <a:r>
              <a:rPr lang="en-US" sz="4800" b="1" dirty="0">
                <a:latin typeface="Manrope" pitchFamily="2" charset="0"/>
              </a:rPr>
              <a:t>Overview Findings</a:t>
            </a:r>
          </a:p>
        </p:txBody>
      </p:sp>
    </p:spTree>
    <p:extLst>
      <p:ext uri="{BB962C8B-B14F-4D97-AF65-F5344CB8AC3E}">
        <p14:creationId xmlns:p14="http://schemas.microsoft.com/office/powerpoint/2010/main" val="5117089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highway with cars and trucks on it&#10;&#10;Description automatically generated">
            <a:extLst>
              <a:ext uri="{FF2B5EF4-FFF2-40B4-BE49-F238E27FC236}">
                <a16:creationId xmlns:a16="http://schemas.microsoft.com/office/drawing/2014/main" id="{57806E88-7A03-7E19-7E84-B494814CC6A6}"/>
              </a:ext>
            </a:extLst>
          </p:cNvPr>
          <p:cNvPicPr>
            <a:picLocks noChangeAspect="1"/>
          </p:cNvPicPr>
          <p:nvPr/>
        </p:nvPicPr>
        <p:blipFill>
          <a:blip r:embed="rId2"/>
          <a:stretch>
            <a:fillRect/>
          </a:stretch>
        </p:blipFill>
        <p:spPr>
          <a:xfrm>
            <a:off x="-1" y="0"/>
            <a:ext cx="12190419" cy="6857111"/>
          </a:xfrm>
          <a:prstGeom prst="rect">
            <a:avLst/>
          </a:prstGeom>
        </p:spPr>
      </p:pic>
      <p:sp>
        <p:nvSpPr>
          <p:cNvPr id="6" name="Rectangle 5">
            <a:extLst>
              <a:ext uri="{FF2B5EF4-FFF2-40B4-BE49-F238E27FC236}">
                <a16:creationId xmlns:a16="http://schemas.microsoft.com/office/drawing/2014/main" id="{4CD45BE7-66CF-30A6-20F1-222F26B8E75F}"/>
              </a:ext>
            </a:extLst>
          </p:cNvPr>
          <p:cNvSpPr/>
          <p:nvPr/>
        </p:nvSpPr>
        <p:spPr>
          <a:xfrm>
            <a:off x="0" y="0"/>
            <a:ext cx="12192000" cy="6858000"/>
          </a:xfrm>
          <a:prstGeom prst="rect">
            <a:avLst/>
          </a:prstGeom>
          <a:solidFill>
            <a:srgbClr val="152834">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52834"/>
              </a:solidFill>
            </a:endParaRPr>
          </a:p>
        </p:txBody>
      </p:sp>
      <p:sp>
        <p:nvSpPr>
          <p:cNvPr id="4" name="Slide Number Placeholder 12">
            <a:extLst>
              <a:ext uri="{FF2B5EF4-FFF2-40B4-BE49-F238E27FC236}">
                <a16:creationId xmlns:a16="http://schemas.microsoft.com/office/drawing/2014/main" id="{8A0501FB-FA7B-9792-1EC2-268C10FD7685}"/>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13</a:t>
            </a:fld>
            <a:endParaRPr lang="en-US" dirty="0">
              <a:solidFill>
                <a:schemeClr val="tx1"/>
              </a:solidFill>
            </a:endParaRPr>
          </a:p>
        </p:txBody>
      </p:sp>
      <p:pic>
        <p:nvPicPr>
          <p:cNvPr id="5" name="Content Placeholder 4" descr="A black and white logo&#10;&#10;Description automatically generated">
            <a:extLst>
              <a:ext uri="{FF2B5EF4-FFF2-40B4-BE49-F238E27FC236}">
                <a16:creationId xmlns:a16="http://schemas.microsoft.com/office/drawing/2014/main" id="{A9E11D50-A6F4-0ED5-32CD-7EC4DA9CCA0C}"/>
              </a:ext>
            </a:extLst>
          </p:cNvPr>
          <p:cNvPicPr>
            <a:picLocks noChangeAspect="1"/>
          </p:cNvPicPr>
          <p:nvPr/>
        </p:nvPicPr>
        <p:blipFill>
          <a:blip r:embed="rId3"/>
          <a:stretch>
            <a:fillRect/>
          </a:stretch>
        </p:blipFill>
        <p:spPr>
          <a:xfrm>
            <a:off x="-110463" y="5238487"/>
            <a:ext cx="1897326" cy="2681767"/>
          </a:xfrm>
          <a:prstGeom prst="rect">
            <a:avLst/>
          </a:prstGeom>
        </p:spPr>
      </p:pic>
      <p:cxnSp>
        <p:nvCxnSpPr>
          <p:cNvPr id="8" name="Straight Connector 7">
            <a:extLst>
              <a:ext uri="{FF2B5EF4-FFF2-40B4-BE49-F238E27FC236}">
                <a16:creationId xmlns:a16="http://schemas.microsoft.com/office/drawing/2014/main" id="{44916455-5B44-DB63-7A83-4999695F8272}"/>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8C7D2C8-E068-4FD2-F69D-460EEF611300}"/>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a:t>
            </a:r>
            <a:r>
              <a:rPr lang="en-US" sz="1600" dirty="0">
                <a:solidFill>
                  <a:schemeClr val="bg1"/>
                </a:solidFill>
                <a:latin typeface="Manrope" pitchFamily="2" charset="0"/>
              </a:rPr>
              <a:t> </a:t>
            </a:r>
            <a:r>
              <a:rPr lang="en-US" sz="1600" dirty="0">
                <a:latin typeface="Manrope" pitchFamily="2" charset="0"/>
              </a:rPr>
              <a:t>2025</a:t>
            </a:r>
          </a:p>
        </p:txBody>
      </p:sp>
      <p:sp>
        <p:nvSpPr>
          <p:cNvPr id="10" name="Rectangle: Rounded Corners 4">
            <a:extLst>
              <a:ext uri="{FF2B5EF4-FFF2-40B4-BE49-F238E27FC236}">
                <a16:creationId xmlns:a16="http://schemas.microsoft.com/office/drawing/2014/main" id="{017DAB69-CEC9-B990-4CCD-96E1794F0BAA}"/>
              </a:ext>
              <a:ext uri="{C183D7F6-B498-43B3-948B-1728B52AA6E4}">
                <adec:decorative xmlns:adec="http://schemas.microsoft.com/office/drawing/2017/decorative" val="1"/>
              </a:ext>
            </a:extLst>
          </p:cNvPr>
          <p:cNvSpPr/>
          <p:nvPr/>
        </p:nvSpPr>
        <p:spPr>
          <a:xfrm>
            <a:off x="-1976045" y="2246897"/>
            <a:ext cx="12415445" cy="3341015"/>
          </a:xfrm>
          <a:prstGeom prst="roundRect">
            <a:avLst/>
          </a:prstGeom>
          <a:solidFill>
            <a:schemeClr val="tx1">
              <a:alpha val="919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BC15D4B0-5D9D-6B80-31BC-0609CDE7BF5B}"/>
              </a:ext>
            </a:extLst>
          </p:cNvPr>
          <p:cNvSpPr txBox="1"/>
          <p:nvPr/>
        </p:nvSpPr>
        <p:spPr>
          <a:xfrm>
            <a:off x="6292165" y="920170"/>
            <a:ext cx="5214035" cy="830997"/>
          </a:xfrm>
          <a:prstGeom prst="rect">
            <a:avLst/>
          </a:prstGeom>
          <a:noFill/>
        </p:spPr>
        <p:txBody>
          <a:bodyPr wrap="square" rtlCol="0">
            <a:spAutoFit/>
          </a:bodyPr>
          <a:lstStyle/>
          <a:p>
            <a:r>
              <a:rPr lang="en-US" sz="4800" b="1" dirty="0">
                <a:latin typeface="Manrope" pitchFamily="2" charset="0"/>
              </a:rPr>
              <a:t>Key Findings</a:t>
            </a:r>
          </a:p>
        </p:txBody>
      </p:sp>
      <p:cxnSp>
        <p:nvCxnSpPr>
          <p:cNvPr id="12" name="Straight Connector 11">
            <a:extLst>
              <a:ext uri="{FF2B5EF4-FFF2-40B4-BE49-F238E27FC236}">
                <a16:creationId xmlns:a16="http://schemas.microsoft.com/office/drawing/2014/main" id="{BDCD0F5A-8CE0-CFE9-D37F-E48DC27D2635}"/>
              </a:ext>
            </a:extLst>
          </p:cNvPr>
          <p:cNvCxnSpPr>
            <a:cxnSpLocks/>
          </p:cNvCxnSpPr>
          <p:nvPr/>
        </p:nvCxnSpPr>
        <p:spPr>
          <a:xfrm flipV="1">
            <a:off x="6096000" y="1868826"/>
            <a:ext cx="10035970" cy="13343"/>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17A298BF-4315-CB08-3837-988F6230C980}"/>
              </a:ext>
            </a:extLst>
          </p:cNvPr>
          <p:cNvSpPr txBox="1"/>
          <p:nvPr/>
        </p:nvSpPr>
        <p:spPr>
          <a:xfrm>
            <a:off x="601167" y="2406203"/>
            <a:ext cx="1151433" cy="2554545"/>
          </a:xfrm>
          <a:prstGeom prst="rect">
            <a:avLst/>
          </a:prstGeom>
          <a:noFill/>
        </p:spPr>
        <p:txBody>
          <a:bodyPr wrap="square" rtlCol="0">
            <a:spAutoFit/>
          </a:bodyPr>
          <a:lstStyle/>
          <a:p>
            <a:pPr algn="ctr"/>
            <a:r>
              <a:rPr lang="en-US" sz="16000" b="1" dirty="0">
                <a:solidFill>
                  <a:srgbClr val="152834"/>
                </a:solidFill>
                <a:latin typeface="Manrope ExtraBold" pitchFamily="2" charset="0"/>
              </a:rPr>
              <a:t>1</a:t>
            </a:r>
          </a:p>
        </p:txBody>
      </p:sp>
      <p:sp>
        <p:nvSpPr>
          <p:cNvPr id="18" name="TextBox 17">
            <a:extLst>
              <a:ext uri="{FF2B5EF4-FFF2-40B4-BE49-F238E27FC236}">
                <a16:creationId xmlns:a16="http://schemas.microsoft.com/office/drawing/2014/main" id="{4CBD7E40-2FA6-5095-2B28-62EE08A5FBC5}"/>
              </a:ext>
            </a:extLst>
          </p:cNvPr>
          <p:cNvSpPr txBox="1"/>
          <p:nvPr/>
        </p:nvSpPr>
        <p:spPr>
          <a:xfrm>
            <a:off x="2170614" y="2681812"/>
            <a:ext cx="7844446" cy="1801262"/>
          </a:xfrm>
          <a:prstGeom prst="rect">
            <a:avLst/>
          </a:prstGeom>
          <a:noFill/>
        </p:spPr>
        <p:txBody>
          <a:bodyPr wrap="square">
            <a:spAutoFit/>
          </a:bodyPr>
          <a:lstStyle/>
          <a:p>
            <a:pPr>
              <a:lnSpc>
                <a:spcPct val="150000"/>
              </a:lnSpc>
            </a:pPr>
            <a:r>
              <a:rPr lang="en-AU" sz="1900" b="1" dirty="0">
                <a:solidFill>
                  <a:srgbClr val="152834"/>
                </a:solidFill>
                <a:effectLst/>
                <a:latin typeface="Manrope" pitchFamily="2" charset="0"/>
              </a:rPr>
              <a:t>Human factor incidents alone accounted for a greater rate than all other cause categories combined in 2024. This reinforces NTARC’s continued focus on addressing human factors through targeted hazard management programs and safety initiatives.</a:t>
            </a:r>
            <a:endParaRPr lang="en-AU" sz="1900" dirty="0">
              <a:solidFill>
                <a:srgbClr val="152834"/>
              </a:solidFill>
              <a:effectLst/>
              <a:latin typeface="Manrope SemiBold" pitchFamily="2" charset="0"/>
            </a:endParaRPr>
          </a:p>
        </p:txBody>
      </p:sp>
    </p:spTree>
    <p:extLst>
      <p:ext uri="{BB962C8B-B14F-4D97-AF65-F5344CB8AC3E}">
        <p14:creationId xmlns:p14="http://schemas.microsoft.com/office/powerpoint/2010/main" val="57124452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52834"/>
        </a:solidFill>
        <a:effectLst/>
      </p:bgPr>
    </p:bg>
    <p:spTree>
      <p:nvGrpSpPr>
        <p:cNvPr id="1" name=""/>
        <p:cNvGrpSpPr/>
        <p:nvPr/>
      </p:nvGrpSpPr>
      <p:grpSpPr>
        <a:xfrm>
          <a:off x="0" y="0"/>
          <a:ext cx="0" cy="0"/>
          <a:chOff x="0" y="0"/>
          <a:chExt cx="0" cy="0"/>
        </a:xfrm>
      </p:grpSpPr>
      <p:sp>
        <p:nvSpPr>
          <p:cNvPr id="4" name="Slide Number Placeholder 12">
            <a:extLst>
              <a:ext uri="{FF2B5EF4-FFF2-40B4-BE49-F238E27FC236}">
                <a16:creationId xmlns:a16="http://schemas.microsoft.com/office/drawing/2014/main" id="{8A0501FB-FA7B-9792-1EC2-268C10FD7685}"/>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14</a:t>
            </a:fld>
            <a:endParaRPr lang="en-US" dirty="0">
              <a:solidFill>
                <a:schemeClr val="tx1"/>
              </a:solidFill>
            </a:endParaRPr>
          </a:p>
        </p:txBody>
      </p:sp>
      <p:pic>
        <p:nvPicPr>
          <p:cNvPr id="5" name="Content Placeholder 4" descr="A black and white logo&#10;&#10;Description automatically generated">
            <a:extLst>
              <a:ext uri="{FF2B5EF4-FFF2-40B4-BE49-F238E27FC236}">
                <a16:creationId xmlns:a16="http://schemas.microsoft.com/office/drawing/2014/main" id="{A9E11D50-A6F4-0ED5-32CD-7EC4DA9CCA0C}"/>
              </a:ext>
            </a:extLst>
          </p:cNvPr>
          <p:cNvPicPr>
            <a:picLocks noChangeAspect="1"/>
          </p:cNvPicPr>
          <p:nvPr/>
        </p:nvPicPr>
        <p:blipFill>
          <a:blip r:embed="rId3"/>
          <a:stretch>
            <a:fillRect/>
          </a:stretch>
        </p:blipFill>
        <p:spPr>
          <a:xfrm>
            <a:off x="-110463" y="5238487"/>
            <a:ext cx="1897326" cy="2681767"/>
          </a:xfrm>
          <a:prstGeom prst="rect">
            <a:avLst/>
          </a:prstGeom>
        </p:spPr>
      </p:pic>
      <p:cxnSp>
        <p:nvCxnSpPr>
          <p:cNvPr id="8" name="Straight Connector 7">
            <a:extLst>
              <a:ext uri="{FF2B5EF4-FFF2-40B4-BE49-F238E27FC236}">
                <a16:creationId xmlns:a16="http://schemas.microsoft.com/office/drawing/2014/main" id="{44916455-5B44-DB63-7A83-4999695F8272}"/>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8C7D2C8-E068-4FD2-F69D-460EEF611300}"/>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a:t>
            </a:r>
            <a:r>
              <a:rPr lang="en-US" sz="1600" dirty="0">
                <a:solidFill>
                  <a:schemeClr val="bg1"/>
                </a:solidFill>
                <a:latin typeface="Manrope" pitchFamily="2" charset="0"/>
              </a:rPr>
              <a:t> </a:t>
            </a:r>
            <a:r>
              <a:rPr lang="en-US" sz="1600" dirty="0">
                <a:latin typeface="Manrope" pitchFamily="2" charset="0"/>
              </a:rPr>
              <a:t>2025</a:t>
            </a:r>
          </a:p>
        </p:txBody>
      </p:sp>
      <p:sp>
        <p:nvSpPr>
          <p:cNvPr id="7" name="Rectangle 6">
            <a:extLst>
              <a:ext uri="{FF2B5EF4-FFF2-40B4-BE49-F238E27FC236}">
                <a16:creationId xmlns:a16="http://schemas.microsoft.com/office/drawing/2014/main" id="{89BC1356-4D26-00CB-73ED-A1A56AAD3170}"/>
              </a:ext>
            </a:extLst>
          </p:cNvPr>
          <p:cNvSpPr/>
          <p:nvPr/>
        </p:nvSpPr>
        <p:spPr>
          <a:xfrm>
            <a:off x="0" y="1137997"/>
            <a:ext cx="12192000" cy="3524042"/>
          </a:xfrm>
          <a:prstGeom prst="rect">
            <a:avLst/>
          </a:prstGeom>
        </p:spPr>
        <p:txBody>
          <a:bodyPr wrap="square">
            <a:spAutoFit/>
          </a:bodyPr>
          <a:lstStyle/>
          <a:p>
            <a:pPr algn="ctr">
              <a:spcAft>
                <a:spcPts val="1200"/>
              </a:spcAft>
            </a:pPr>
            <a:r>
              <a:rPr lang="en-AU" sz="19900" b="1" spc="-1100" dirty="0">
                <a:latin typeface="Manrope ExtraBold" pitchFamily="2" charset="0"/>
                <a:ea typeface="Roboto Black"/>
                <a:cs typeface="Roboto Black"/>
              </a:rPr>
              <a:t>1634</a:t>
            </a:r>
            <a:br>
              <a:rPr lang="en-AU" sz="3200" spc="-300" dirty="0">
                <a:solidFill>
                  <a:schemeClr val="bg1"/>
                </a:solidFill>
                <a:latin typeface="+mj-lt"/>
                <a:ea typeface="Roboto Black"/>
              </a:rPr>
            </a:br>
            <a:r>
              <a:rPr lang="en-AU" sz="2400" dirty="0">
                <a:latin typeface="Manrope Medium" pitchFamily="2" charset="0"/>
                <a:ea typeface="Roboto Black"/>
                <a:cs typeface="Roboto Black"/>
              </a:rPr>
              <a:t>Major loss claims above $50k in 2023, up from 1282 in 2022.</a:t>
            </a:r>
            <a:endParaRPr lang="en-AU" sz="2400" dirty="0">
              <a:latin typeface="Manrope Medium" pitchFamily="2" charset="0"/>
              <a:ea typeface="Arial" panose="020B0604020202020204" pitchFamily="34" charset="0"/>
            </a:endParaRPr>
          </a:p>
        </p:txBody>
      </p:sp>
    </p:spTree>
    <p:extLst>
      <p:ext uri="{BB962C8B-B14F-4D97-AF65-F5344CB8AC3E}">
        <p14:creationId xmlns:p14="http://schemas.microsoft.com/office/powerpoint/2010/main" val="3287747380"/>
      </p:ext>
    </p:extLst>
  </p:cSld>
  <p:clrMapOvr>
    <a:overrideClrMapping bg1="dk1" tx1="lt1" bg2="dk2" tx2="lt2" accent1="accent1" accent2="accent2" accent3="accent3" accent4="accent4" accent5="accent5" accent6="accent6" hlink="hlink" folHlink="folHlink"/>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highway with many cars on it&#10;&#10;Description automatically generated">
            <a:extLst>
              <a:ext uri="{FF2B5EF4-FFF2-40B4-BE49-F238E27FC236}">
                <a16:creationId xmlns:a16="http://schemas.microsoft.com/office/drawing/2014/main" id="{036CF01C-44A2-4F42-1F6E-1F6332834442}"/>
              </a:ext>
            </a:extLst>
          </p:cNvPr>
          <p:cNvPicPr>
            <a:picLocks noGrp="1" noChangeAspect="1"/>
          </p:cNvPicPr>
          <p:nvPr>
            <p:ph idx="1"/>
          </p:nvPr>
        </p:nvPicPr>
        <p:blipFill>
          <a:blip r:embed="rId3"/>
          <a:srcRect t="19"/>
          <a:stretch>
            <a:fillRect/>
          </a:stretch>
        </p:blipFill>
        <p:spPr>
          <a:xfrm>
            <a:off x="20" y="1282"/>
            <a:ext cx="12191980" cy="6856718"/>
          </a:xfrm>
          <a:prstGeom prst="rect">
            <a:avLst/>
          </a:prstGeom>
        </p:spPr>
      </p:pic>
      <p:sp>
        <p:nvSpPr>
          <p:cNvPr id="4" name="Footer Placeholder 3">
            <a:extLst>
              <a:ext uri="{FF2B5EF4-FFF2-40B4-BE49-F238E27FC236}">
                <a16:creationId xmlns:a16="http://schemas.microsoft.com/office/drawing/2014/main" id="{E232342E-3440-E1CD-6E84-03D44DC4DDE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endParaRPr lang="en-US" sz="1200" kern="1200">
              <a:solidFill>
                <a:srgbClr val="FFFFFF"/>
              </a:solidFill>
              <a:latin typeface="+mn-lt"/>
              <a:ea typeface="+mn-ea"/>
              <a:cs typeface="+mn-cs"/>
            </a:endParaRPr>
          </a:p>
        </p:txBody>
      </p:sp>
      <p:sp>
        <p:nvSpPr>
          <p:cNvPr id="5" name="Slide Number Placeholder 4">
            <a:extLst>
              <a:ext uri="{FF2B5EF4-FFF2-40B4-BE49-F238E27FC236}">
                <a16:creationId xmlns:a16="http://schemas.microsoft.com/office/drawing/2014/main" id="{D5CBB2EA-55F8-38A4-85A7-2AC95CE0018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211D300E-320E-CD4C-A6AA-5C62133114CF}" type="slidenum">
              <a:rPr lang="en-US">
                <a:solidFill>
                  <a:srgbClr val="FFFFFF"/>
                </a:solidFill>
              </a:rPr>
              <a:pPr defTabSz="914400">
                <a:spcAft>
                  <a:spcPts val="600"/>
                </a:spcAft>
              </a:pPr>
              <a:t>15</a:t>
            </a:fld>
            <a:endParaRPr lang="en-US">
              <a:solidFill>
                <a:srgbClr val="FFFFFF"/>
              </a:solidFill>
            </a:endParaRPr>
          </a:p>
        </p:txBody>
      </p:sp>
      <p:sp>
        <p:nvSpPr>
          <p:cNvPr id="8" name="Rectangle 7">
            <a:extLst>
              <a:ext uri="{FF2B5EF4-FFF2-40B4-BE49-F238E27FC236}">
                <a16:creationId xmlns:a16="http://schemas.microsoft.com/office/drawing/2014/main" id="{05B68FDD-52A0-2C53-0BAD-B3F8E9AE55B4}"/>
              </a:ext>
            </a:extLst>
          </p:cNvPr>
          <p:cNvSpPr/>
          <p:nvPr/>
        </p:nvSpPr>
        <p:spPr>
          <a:xfrm>
            <a:off x="0" y="-6569"/>
            <a:ext cx="12192000" cy="6989247"/>
          </a:xfrm>
          <a:prstGeom prst="rect">
            <a:avLst/>
          </a:prstGeom>
          <a:solidFill>
            <a:srgbClr val="1528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81444E1-0BB8-E72D-00B1-53547DC1116E}"/>
              </a:ext>
            </a:extLst>
          </p:cNvPr>
          <p:cNvSpPr txBox="1"/>
          <p:nvPr/>
        </p:nvSpPr>
        <p:spPr>
          <a:xfrm>
            <a:off x="7734039" y="1888553"/>
            <a:ext cx="4239577" cy="1569660"/>
          </a:xfrm>
          <a:prstGeom prst="rect">
            <a:avLst/>
          </a:prstGeom>
          <a:noFill/>
        </p:spPr>
        <p:txBody>
          <a:bodyPr wrap="square" rtlCol="0">
            <a:spAutoFit/>
          </a:bodyPr>
          <a:lstStyle/>
          <a:p>
            <a:pPr algn="r"/>
            <a:r>
              <a:rPr lang="en-US" sz="4800" b="1" dirty="0">
                <a:solidFill>
                  <a:schemeClr val="bg1"/>
                </a:solidFill>
                <a:latin typeface="Manrope" pitchFamily="2" charset="0"/>
              </a:rPr>
              <a:t>Overview Findings</a:t>
            </a:r>
          </a:p>
        </p:txBody>
      </p:sp>
      <p:cxnSp>
        <p:nvCxnSpPr>
          <p:cNvPr id="10" name="Straight Connector 9">
            <a:extLst>
              <a:ext uri="{FF2B5EF4-FFF2-40B4-BE49-F238E27FC236}">
                <a16:creationId xmlns:a16="http://schemas.microsoft.com/office/drawing/2014/main" id="{9BDF3AE3-8FBD-3D03-49E4-8A30BBA207CC}"/>
              </a:ext>
            </a:extLst>
          </p:cNvPr>
          <p:cNvCxnSpPr>
            <a:cxnSpLocks/>
          </p:cNvCxnSpPr>
          <p:nvPr/>
        </p:nvCxnSpPr>
        <p:spPr>
          <a:xfrm>
            <a:off x="7967663" y="3593992"/>
            <a:ext cx="8164307"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1" name="Content Placeholder 4" descr="A black and white logo&#10;&#10;Description automatically generated">
            <a:extLst>
              <a:ext uri="{FF2B5EF4-FFF2-40B4-BE49-F238E27FC236}">
                <a16:creationId xmlns:a16="http://schemas.microsoft.com/office/drawing/2014/main" id="{BF373EB7-36E1-38D0-AD7D-E6CBAC246FE3}"/>
              </a:ext>
            </a:extLst>
          </p:cNvPr>
          <p:cNvPicPr>
            <a:picLocks noChangeAspect="1"/>
          </p:cNvPicPr>
          <p:nvPr/>
        </p:nvPicPr>
        <p:blipFill>
          <a:blip r:embed="rId4"/>
          <a:stretch>
            <a:fillRect/>
          </a:stretch>
        </p:blipFill>
        <p:spPr>
          <a:xfrm>
            <a:off x="-110463" y="5238487"/>
            <a:ext cx="1897326" cy="2681767"/>
          </a:xfrm>
          <a:prstGeom prst="rect">
            <a:avLst/>
          </a:prstGeom>
        </p:spPr>
      </p:pic>
      <p:sp>
        <p:nvSpPr>
          <p:cNvPr id="13" name="TextBox 12">
            <a:extLst>
              <a:ext uri="{FF2B5EF4-FFF2-40B4-BE49-F238E27FC236}">
                <a16:creationId xmlns:a16="http://schemas.microsoft.com/office/drawing/2014/main" id="{EDBBEB24-02D7-5451-9AB5-FE8B9C25E335}"/>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cxnSp>
        <p:nvCxnSpPr>
          <p:cNvPr id="14" name="Straight Connector 13">
            <a:extLst>
              <a:ext uri="{FF2B5EF4-FFF2-40B4-BE49-F238E27FC236}">
                <a16:creationId xmlns:a16="http://schemas.microsoft.com/office/drawing/2014/main" id="{FDB54E1E-F079-1AAA-DB14-E14CFC8D6483}"/>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5" name="Slide Number Placeholder 12">
            <a:extLst>
              <a:ext uri="{FF2B5EF4-FFF2-40B4-BE49-F238E27FC236}">
                <a16:creationId xmlns:a16="http://schemas.microsoft.com/office/drawing/2014/main" id="{9E07E711-C940-BF63-2E4F-B169F648498F}"/>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bg1"/>
                </a:solidFill>
              </a:rPr>
              <a:pPr/>
              <a:t>15</a:t>
            </a:fld>
            <a:endParaRPr lang="en-US" dirty="0">
              <a:solidFill>
                <a:schemeClr val="bg1"/>
              </a:solidFill>
            </a:endParaRPr>
          </a:p>
        </p:txBody>
      </p:sp>
      <p:sp>
        <p:nvSpPr>
          <p:cNvPr id="17" name="Rectangle 13">
            <a:extLst>
              <a:ext uri="{FF2B5EF4-FFF2-40B4-BE49-F238E27FC236}">
                <a16:creationId xmlns:a16="http://schemas.microsoft.com/office/drawing/2014/main" id="{F125240B-C69A-EA8A-AF24-09E55CEE65F1}"/>
              </a:ext>
              <a:ext uri="{C183D7F6-B498-43B3-948B-1728B52AA6E4}">
                <adec:decorative xmlns:adec="http://schemas.microsoft.com/office/drawing/2017/decorative" val="1"/>
              </a:ext>
            </a:extLst>
          </p:cNvPr>
          <p:cNvSpPr/>
          <p:nvPr/>
        </p:nvSpPr>
        <p:spPr>
          <a:xfrm>
            <a:off x="-2103749" y="799018"/>
            <a:ext cx="9347231" cy="46578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A green line graph on a black background&#10;&#10;Description automatically generated">
            <a:extLst>
              <a:ext uri="{FF2B5EF4-FFF2-40B4-BE49-F238E27FC236}">
                <a16:creationId xmlns:a16="http://schemas.microsoft.com/office/drawing/2014/main" id="{C5932B5E-AC38-BFEB-1BC2-F7C34B796036}"/>
              </a:ext>
            </a:extLst>
          </p:cNvPr>
          <p:cNvPicPr>
            <a:picLocks noChangeAspect="1"/>
          </p:cNvPicPr>
          <p:nvPr/>
        </p:nvPicPr>
        <p:blipFill>
          <a:blip r:embed="rId5"/>
          <a:stretch>
            <a:fillRect/>
          </a:stretch>
        </p:blipFill>
        <p:spPr>
          <a:xfrm>
            <a:off x="-110463" y="1108317"/>
            <a:ext cx="7464408" cy="3732204"/>
          </a:xfrm>
          <a:prstGeom prst="rect">
            <a:avLst/>
          </a:prstGeom>
        </p:spPr>
      </p:pic>
    </p:spTree>
    <p:extLst>
      <p:ext uri="{BB962C8B-B14F-4D97-AF65-F5344CB8AC3E}">
        <p14:creationId xmlns:p14="http://schemas.microsoft.com/office/powerpoint/2010/main" val="2972150192"/>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pic>
        <p:nvPicPr>
          <p:cNvPr id="11" name="Picture 10" descr="A highway with many cars on it&#10;&#10;Description automatically generated">
            <a:extLst>
              <a:ext uri="{FF2B5EF4-FFF2-40B4-BE49-F238E27FC236}">
                <a16:creationId xmlns:a16="http://schemas.microsoft.com/office/drawing/2014/main" id="{2B5C4C77-C84D-D94B-D185-05D1A051F7ED}"/>
              </a:ext>
            </a:extLst>
          </p:cNvPr>
          <p:cNvPicPr>
            <a:picLocks noChangeAspect="1"/>
          </p:cNvPicPr>
          <p:nvPr/>
        </p:nvPicPr>
        <p:blipFill>
          <a:blip r:embed="rId2"/>
          <a:stretch>
            <a:fillRect/>
          </a:stretch>
        </p:blipFill>
        <p:spPr>
          <a:xfrm>
            <a:off x="0" y="-3039"/>
            <a:ext cx="12192000" cy="6858000"/>
          </a:xfrm>
          <a:prstGeom prst="rect">
            <a:avLst/>
          </a:prstGeom>
        </p:spPr>
      </p:pic>
      <p:sp>
        <p:nvSpPr>
          <p:cNvPr id="12" name="Rectangle 11">
            <a:extLst>
              <a:ext uri="{FF2B5EF4-FFF2-40B4-BE49-F238E27FC236}">
                <a16:creationId xmlns:a16="http://schemas.microsoft.com/office/drawing/2014/main" id="{83982D1E-B377-4B2B-5B1B-88DAA46C3E39}"/>
              </a:ext>
            </a:extLst>
          </p:cNvPr>
          <p:cNvSpPr/>
          <p:nvPr/>
        </p:nvSpPr>
        <p:spPr>
          <a:xfrm>
            <a:off x="0" y="-3039"/>
            <a:ext cx="12192000" cy="6858000"/>
          </a:xfrm>
          <a:prstGeom prst="rect">
            <a:avLst/>
          </a:prstGeom>
          <a:solidFill>
            <a:srgbClr val="14612B">
              <a:alpha val="8276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lack and white logo&#10;&#10;Description automatically generated">
            <a:extLst>
              <a:ext uri="{FF2B5EF4-FFF2-40B4-BE49-F238E27FC236}">
                <a16:creationId xmlns:a16="http://schemas.microsoft.com/office/drawing/2014/main" id="{A9E11D50-A6F4-0ED5-32CD-7EC4DA9CCA0C}"/>
              </a:ext>
            </a:extLst>
          </p:cNvPr>
          <p:cNvPicPr>
            <a:picLocks noChangeAspect="1"/>
          </p:cNvPicPr>
          <p:nvPr/>
        </p:nvPicPr>
        <p:blipFill>
          <a:blip r:embed="rId3"/>
          <a:stretch>
            <a:fillRect/>
          </a:stretch>
        </p:blipFill>
        <p:spPr>
          <a:xfrm>
            <a:off x="-110463" y="5238487"/>
            <a:ext cx="1897326" cy="2681767"/>
          </a:xfrm>
          <a:prstGeom prst="rect">
            <a:avLst/>
          </a:prstGeom>
        </p:spPr>
      </p:pic>
      <p:sp>
        <p:nvSpPr>
          <p:cNvPr id="9" name="TextBox 8">
            <a:extLst>
              <a:ext uri="{FF2B5EF4-FFF2-40B4-BE49-F238E27FC236}">
                <a16:creationId xmlns:a16="http://schemas.microsoft.com/office/drawing/2014/main" id="{C8C7D2C8-E068-4FD2-F69D-460EEF611300}"/>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a:t>
            </a:r>
            <a:r>
              <a:rPr lang="en-US" sz="1600" dirty="0">
                <a:solidFill>
                  <a:schemeClr val="bg1"/>
                </a:solidFill>
                <a:latin typeface="Manrope" pitchFamily="2" charset="0"/>
              </a:rPr>
              <a:t> </a:t>
            </a:r>
            <a:r>
              <a:rPr lang="en-US" sz="1600" dirty="0">
                <a:latin typeface="Manrope" pitchFamily="2" charset="0"/>
              </a:rPr>
              <a:t>2025</a:t>
            </a:r>
          </a:p>
        </p:txBody>
      </p:sp>
      <p:cxnSp>
        <p:nvCxnSpPr>
          <p:cNvPr id="8" name="Straight Connector 7">
            <a:extLst>
              <a:ext uri="{FF2B5EF4-FFF2-40B4-BE49-F238E27FC236}">
                <a16:creationId xmlns:a16="http://schemas.microsoft.com/office/drawing/2014/main" id="{44916455-5B44-DB63-7A83-4999695F8272}"/>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 name="Slide Number Placeholder 12">
            <a:extLst>
              <a:ext uri="{FF2B5EF4-FFF2-40B4-BE49-F238E27FC236}">
                <a16:creationId xmlns:a16="http://schemas.microsoft.com/office/drawing/2014/main" id="{8A0501FB-FA7B-9792-1EC2-268C10FD7685}"/>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16</a:t>
            </a:fld>
            <a:endParaRPr lang="en-US" dirty="0">
              <a:solidFill>
                <a:schemeClr val="tx1"/>
              </a:solidFill>
            </a:endParaRPr>
          </a:p>
        </p:txBody>
      </p:sp>
      <p:sp>
        <p:nvSpPr>
          <p:cNvPr id="13" name="TextBox 12">
            <a:extLst>
              <a:ext uri="{FF2B5EF4-FFF2-40B4-BE49-F238E27FC236}">
                <a16:creationId xmlns:a16="http://schemas.microsoft.com/office/drawing/2014/main" id="{A36478D4-C044-30B7-E0AB-96F35F215274}"/>
              </a:ext>
            </a:extLst>
          </p:cNvPr>
          <p:cNvSpPr txBox="1"/>
          <p:nvPr/>
        </p:nvSpPr>
        <p:spPr>
          <a:xfrm>
            <a:off x="5943600" y="2598003"/>
            <a:ext cx="5867400" cy="830997"/>
          </a:xfrm>
          <a:prstGeom prst="rect">
            <a:avLst/>
          </a:prstGeom>
          <a:noFill/>
        </p:spPr>
        <p:txBody>
          <a:bodyPr wrap="square" rtlCol="0">
            <a:spAutoFit/>
          </a:bodyPr>
          <a:lstStyle/>
          <a:p>
            <a:r>
              <a:rPr lang="en-US" sz="4800" b="1" dirty="0">
                <a:latin typeface="Manrope" pitchFamily="2" charset="0"/>
              </a:rPr>
              <a:t>Principle Cause</a:t>
            </a:r>
          </a:p>
        </p:txBody>
      </p:sp>
      <p:cxnSp>
        <p:nvCxnSpPr>
          <p:cNvPr id="14" name="Straight Connector 13">
            <a:extLst>
              <a:ext uri="{FF2B5EF4-FFF2-40B4-BE49-F238E27FC236}">
                <a16:creationId xmlns:a16="http://schemas.microsoft.com/office/drawing/2014/main" id="{77FFD5BB-5237-A76A-7827-38665E3C323F}"/>
              </a:ext>
            </a:extLst>
          </p:cNvPr>
          <p:cNvCxnSpPr>
            <a:cxnSpLocks/>
          </p:cNvCxnSpPr>
          <p:nvPr/>
        </p:nvCxnSpPr>
        <p:spPr>
          <a:xfrm>
            <a:off x="6096000" y="3593992"/>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814222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highway with cars and a city in the background&#10;&#10;Description automatically generated">
            <a:extLst>
              <a:ext uri="{FF2B5EF4-FFF2-40B4-BE49-F238E27FC236}">
                <a16:creationId xmlns:a16="http://schemas.microsoft.com/office/drawing/2014/main" id="{A08234CD-5CA8-0A71-1369-180663E86C13}"/>
              </a:ext>
            </a:extLst>
          </p:cNvPr>
          <p:cNvPicPr>
            <a:picLocks noChangeAspect="1"/>
          </p:cNvPicPr>
          <p:nvPr/>
        </p:nvPicPr>
        <p:blipFill>
          <a:blip r:embed="rId2"/>
          <a:srcRect t="19"/>
          <a:stretch>
            <a:fill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97D96D3-774E-500A-625D-1D62CB590474}"/>
              </a:ext>
            </a:extLst>
          </p:cNvPr>
          <p:cNvSpPr txBox="1"/>
          <p:nvPr/>
        </p:nvSpPr>
        <p:spPr>
          <a:xfrm>
            <a:off x="-2694039" y="-1966452"/>
            <a:ext cx="184731" cy="369332"/>
          </a:xfrm>
          <a:prstGeom prst="rect">
            <a:avLst/>
          </a:prstGeom>
          <a:noFill/>
        </p:spPr>
        <p:txBody>
          <a:bodyPr wrap="none" rtlCol="0">
            <a:spAutoFit/>
          </a:bodyPr>
          <a:lstStyle/>
          <a:p>
            <a:endParaRPr lang="en-US" dirty="0"/>
          </a:p>
        </p:txBody>
      </p:sp>
      <p:sp>
        <p:nvSpPr>
          <p:cNvPr id="6" name="Rectangle 5">
            <a:extLst>
              <a:ext uri="{FF2B5EF4-FFF2-40B4-BE49-F238E27FC236}">
                <a16:creationId xmlns:a16="http://schemas.microsoft.com/office/drawing/2014/main" id="{94F435BD-BDF9-C26D-2CB2-DA15C26492D2}"/>
              </a:ext>
            </a:extLst>
          </p:cNvPr>
          <p:cNvSpPr/>
          <p:nvPr/>
        </p:nvSpPr>
        <p:spPr>
          <a:xfrm>
            <a:off x="-1581" y="-889"/>
            <a:ext cx="12192000" cy="6858000"/>
          </a:xfrm>
          <a:prstGeom prst="rect">
            <a:avLst/>
          </a:prstGeom>
          <a:solidFill>
            <a:srgbClr val="14612B">
              <a:alpha val="861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2">
            <a:extLst>
              <a:ext uri="{FF2B5EF4-FFF2-40B4-BE49-F238E27FC236}">
                <a16:creationId xmlns:a16="http://schemas.microsoft.com/office/drawing/2014/main" id="{66BDC017-62AD-7896-159B-ADFED0F5DACA}"/>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bg1"/>
                </a:solidFill>
              </a:rPr>
              <a:pPr/>
              <a:t>17</a:t>
            </a:fld>
            <a:endParaRPr lang="en-US" dirty="0">
              <a:solidFill>
                <a:schemeClr val="bg1"/>
              </a:solidFill>
            </a:endParaRPr>
          </a:p>
        </p:txBody>
      </p:sp>
      <p:pic>
        <p:nvPicPr>
          <p:cNvPr id="9" name="Content Placeholder 4" descr="A black and white logo&#10;&#10;Description automatically generated">
            <a:extLst>
              <a:ext uri="{FF2B5EF4-FFF2-40B4-BE49-F238E27FC236}">
                <a16:creationId xmlns:a16="http://schemas.microsoft.com/office/drawing/2014/main" id="{8698AB8A-8112-F734-D239-006D378F1CC3}"/>
              </a:ext>
            </a:extLst>
          </p:cNvPr>
          <p:cNvPicPr>
            <a:picLocks noChangeAspect="1"/>
          </p:cNvPicPr>
          <p:nvPr/>
        </p:nvPicPr>
        <p:blipFill>
          <a:blip r:embed="rId3"/>
          <a:stretch>
            <a:fillRect/>
          </a:stretch>
        </p:blipFill>
        <p:spPr>
          <a:xfrm>
            <a:off x="-110463" y="5238487"/>
            <a:ext cx="1897326" cy="2681767"/>
          </a:xfrm>
          <a:prstGeom prst="rect">
            <a:avLst/>
          </a:prstGeom>
        </p:spPr>
      </p:pic>
      <p:cxnSp>
        <p:nvCxnSpPr>
          <p:cNvPr id="10" name="Straight Connector 9">
            <a:extLst>
              <a:ext uri="{FF2B5EF4-FFF2-40B4-BE49-F238E27FC236}">
                <a16:creationId xmlns:a16="http://schemas.microsoft.com/office/drawing/2014/main" id="{D111577C-A722-FA26-4CD7-ABF669778298}"/>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E65F5426-BB6E-7F9B-998E-C9E6CC7E7447}"/>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cxnSp>
        <p:nvCxnSpPr>
          <p:cNvPr id="13" name="Straight Connector 12">
            <a:extLst>
              <a:ext uri="{FF2B5EF4-FFF2-40B4-BE49-F238E27FC236}">
                <a16:creationId xmlns:a16="http://schemas.microsoft.com/office/drawing/2014/main" id="{3709ED54-94FD-A241-F1F8-4DB0D15DE359}"/>
              </a:ext>
            </a:extLst>
          </p:cNvPr>
          <p:cNvCxnSpPr>
            <a:cxnSpLocks/>
          </p:cNvCxnSpPr>
          <p:nvPr/>
        </p:nvCxnSpPr>
        <p:spPr>
          <a:xfrm flipV="1">
            <a:off x="6096000" y="1868826"/>
            <a:ext cx="10035970" cy="13343"/>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4" name="Rectangle: Rounded Corners 4">
            <a:extLst>
              <a:ext uri="{FF2B5EF4-FFF2-40B4-BE49-F238E27FC236}">
                <a16:creationId xmlns:a16="http://schemas.microsoft.com/office/drawing/2014/main" id="{5DE52B85-6619-C271-E36D-74691AB6711F}"/>
              </a:ext>
              <a:ext uri="{C183D7F6-B498-43B3-948B-1728B52AA6E4}">
                <adec:decorative xmlns:adec="http://schemas.microsoft.com/office/drawing/2017/decorative" val="1"/>
              </a:ext>
            </a:extLst>
          </p:cNvPr>
          <p:cNvSpPr/>
          <p:nvPr/>
        </p:nvSpPr>
        <p:spPr>
          <a:xfrm>
            <a:off x="-1976045" y="2246897"/>
            <a:ext cx="12415445" cy="3341015"/>
          </a:xfrm>
          <a:prstGeom prst="roundRect">
            <a:avLst/>
          </a:prstGeom>
          <a:solidFill>
            <a:schemeClr val="bg1">
              <a:alpha val="919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B61590B-1096-31A3-9398-455BC54FBE52}"/>
              </a:ext>
            </a:extLst>
          </p:cNvPr>
          <p:cNvSpPr txBox="1"/>
          <p:nvPr/>
        </p:nvSpPr>
        <p:spPr>
          <a:xfrm>
            <a:off x="6292165" y="920170"/>
            <a:ext cx="5214035" cy="830997"/>
          </a:xfrm>
          <a:prstGeom prst="rect">
            <a:avLst/>
          </a:prstGeom>
          <a:noFill/>
        </p:spPr>
        <p:txBody>
          <a:bodyPr wrap="square" rtlCol="0">
            <a:spAutoFit/>
          </a:bodyPr>
          <a:lstStyle/>
          <a:p>
            <a:r>
              <a:rPr lang="en-US" sz="4800" b="1" dirty="0">
                <a:solidFill>
                  <a:schemeClr val="bg1"/>
                </a:solidFill>
                <a:latin typeface="Manrope" pitchFamily="2" charset="0"/>
              </a:rPr>
              <a:t>Key Findings</a:t>
            </a:r>
          </a:p>
        </p:txBody>
      </p:sp>
      <p:sp>
        <p:nvSpPr>
          <p:cNvPr id="22" name="TextBox 21">
            <a:extLst>
              <a:ext uri="{FF2B5EF4-FFF2-40B4-BE49-F238E27FC236}">
                <a16:creationId xmlns:a16="http://schemas.microsoft.com/office/drawing/2014/main" id="{31674D5E-4CE1-4C57-6EEA-3990C013F514}"/>
              </a:ext>
            </a:extLst>
          </p:cNvPr>
          <p:cNvSpPr txBox="1"/>
          <p:nvPr/>
        </p:nvSpPr>
        <p:spPr>
          <a:xfrm>
            <a:off x="601167" y="2406203"/>
            <a:ext cx="1151433" cy="2554545"/>
          </a:xfrm>
          <a:prstGeom prst="rect">
            <a:avLst/>
          </a:prstGeom>
          <a:noFill/>
        </p:spPr>
        <p:txBody>
          <a:bodyPr wrap="square" rtlCol="0">
            <a:spAutoFit/>
          </a:bodyPr>
          <a:lstStyle/>
          <a:p>
            <a:pPr algn="ctr"/>
            <a:r>
              <a:rPr lang="en-US" sz="16000" b="1" dirty="0">
                <a:solidFill>
                  <a:srgbClr val="14612B"/>
                </a:solidFill>
                <a:latin typeface="Manrope ExtraBold" pitchFamily="2" charset="0"/>
              </a:rPr>
              <a:t>2</a:t>
            </a:r>
          </a:p>
        </p:txBody>
      </p:sp>
      <p:sp>
        <p:nvSpPr>
          <p:cNvPr id="23" name="TextBox 22">
            <a:extLst>
              <a:ext uri="{FF2B5EF4-FFF2-40B4-BE49-F238E27FC236}">
                <a16:creationId xmlns:a16="http://schemas.microsoft.com/office/drawing/2014/main" id="{C3D94C6F-5E7E-4B01-3085-9DB9F0B5180A}"/>
              </a:ext>
            </a:extLst>
          </p:cNvPr>
          <p:cNvSpPr txBox="1"/>
          <p:nvPr/>
        </p:nvSpPr>
        <p:spPr>
          <a:xfrm>
            <a:off x="1897326" y="2681812"/>
            <a:ext cx="7844446" cy="1870512"/>
          </a:xfrm>
          <a:prstGeom prst="rect">
            <a:avLst/>
          </a:prstGeom>
          <a:noFill/>
        </p:spPr>
        <p:txBody>
          <a:bodyPr wrap="square">
            <a:spAutoFit/>
          </a:bodyPr>
          <a:lstStyle/>
          <a:p>
            <a:pPr>
              <a:lnSpc>
                <a:spcPct val="150000"/>
              </a:lnSpc>
            </a:pPr>
            <a:r>
              <a:rPr lang="en-AU" sz="2000" b="1" dirty="0">
                <a:solidFill>
                  <a:srgbClr val="14612B"/>
                </a:solidFill>
                <a:effectLst/>
                <a:latin typeface="Manrope" pitchFamily="2" charset="0"/>
              </a:rPr>
              <a:t>Together, the top three sub-causes—Inattention/Distraction, Inadequate Following Distance, and Inappropriate Speed—comprised 60.9% of all human factor crashes.</a:t>
            </a:r>
            <a:endParaRPr lang="en-AU" sz="2000" dirty="0">
              <a:solidFill>
                <a:srgbClr val="14612B"/>
              </a:solidFill>
              <a:effectLst/>
              <a:latin typeface="Manrope SemiBold" pitchFamily="2" charset="0"/>
            </a:endParaRPr>
          </a:p>
          <a:p>
            <a:pPr>
              <a:lnSpc>
                <a:spcPct val="150000"/>
              </a:lnSpc>
            </a:pPr>
            <a:endParaRPr lang="en-AU" sz="1900" dirty="0">
              <a:solidFill>
                <a:srgbClr val="14612B"/>
              </a:solidFill>
              <a:effectLst/>
              <a:latin typeface="Manrope SemiBold" pitchFamily="2" charset="0"/>
            </a:endParaRPr>
          </a:p>
        </p:txBody>
      </p:sp>
    </p:spTree>
    <p:extLst>
      <p:ext uri="{BB962C8B-B14F-4D97-AF65-F5344CB8AC3E}">
        <p14:creationId xmlns:p14="http://schemas.microsoft.com/office/powerpoint/2010/main" val="2841033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highway with many cars on it&#10;&#10;Description automatically generated">
            <a:extLst>
              <a:ext uri="{FF2B5EF4-FFF2-40B4-BE49-F238E27FC236}">
                <a16:creationId xmlns:a16="http://schemas.microsoft.com/office/drawing/2014/main" id="{036CF01C-44A2-4F42-1F6E-1F6332834442}"/>
              </a:ext>
            </a:extLst>
          </p:cNvPr>
          <p:cNvPicPr>
            <a:picLocks noGrp="1" noChangeAspect="1"/>
          </p:cNvPicPr>
          <p:nvPr>
            <p:ph idx="1"/>
          </p:nvPr>
        </p:nvPicPr>
        <p:blipFill>
          <a:blip r:embed="rId3"/>
          <a:srcRect t="19"/>
          <a:stretch>
            <a:fillRect/>
          </a:stretch>
        </p:blipFill>
        <p:spPr>
          <a:xfrm>
            <a:off x="20" y="1282"/>
            <a:ext cx="12191980" cy="6856718"/>
          </a:xfrm>
          <a:prstGeom prst="rect">
            <a:avLst/>
          </a:prstGeom>
        </p:spPr>
      </p:pic>
      <p:sp>
        <p:nvSpPr>
          <p:cNvPr id="4" name="Footer Placeholder 3">
            <a:extLst>
              <a:ext uri="{FF2B5EF4-FFF2-40B4-BE49-F238E27FC236}">
                <a16:creationId xmlns:a16="http://schemas.microsoft.com/office/drawing/2014/main" id="{E232342E-3440-E1CD-6E84-03D44DC4DDE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endParaRPr lang="en-US" sz="1200" kern="1200">
              <a:solidFill>
                <a:srgbClr val="FFFFFF"/>
              </a:solidFill>
              <a:latin typeface="+mn-lt"/>
              <a:ea typeface="+mn-ea"/>
              <a:cs typeface="+mn-cs"/>
            </a:endParaRPr>
          </a:p>
        </p:txBody>
      </p:sp>
      <p:sp>
        <p:nvSpPr>
          <p:cNvPr id="5" name="Slide Number Placeholder 4">
            <a:extLst>
              <a:ext uri="{FF2B5EF4-FFF2-40B4-BE49-F238E27FC236}">
                <a16:creationId xmlns:a16="http://schemas.microsoft.com/office/drawing/2014/main" id="{D5CBB2EA-55F8-38A4-85A7-2AC95CE0018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211D300E-320E-CD4C-A6AA-5C62133114CF}" type="slidenum">
              <a:rPr lang="en-US">
                <a:solidFill>
                  <a:srgbClr val="FFFFFF"/>
                </a:solidFill>
              </a:rPr>
              <a:pPr defTabSz="914400">
                <a:spcAft>
                  <a:spcPts val="600"/>
                </a:spcAft>
              </a:pPr>
              <a:t>18</a:t>
            </a:fld>
            <a:endParaRPr lang="en-US">
              <a:solidFill>
                <a:srgbClr val="FFFFFF"/>
              </a:solidFill>
            </a:endParaRPr>
          </a:p>
        </p:txBody>
      </p:sp>
      <p:sp>
        <p:nvSpPr>
          <p:cNvPr id="8" name="Rectangle 7">
            <a:extLst>
              <a:ext uri="{FF2B5EF4-FFF2-40B4-BE49-F238E27FC236}">
                <a16:creationId xmlns:a16="http://schemas.microsoft.com/office/drawing/2014/main" id="{05B68FDD-52A0-2C53-0BAD-B3F8E9AE55B4}"/>
              </a:ext>
            </a:extLst>
          </p:cNvPr>
          <p:cNvSpPr/>
          <p:nvPr/>
        </p:nvSpPr>
        <p:spPr>
          <a:xfrm>
            <a:off x="0" y="-6568"/>
            <a:ext cx="12192000" cy="6858000"/>
          </a:xfrm>
          <a:prstGeom prst="rect">
            <a:avLst/>
          </a:prstGeom>
          <a:solidFill>
            <a:srgbClr val="146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81444E1-0BB8-E72D-00B1-53547DC1116E}"/>
              </a:ext>
            </a:extLst>
          </p:cNvPr>
          <p:cNvSpPr txBox="1"/>
          <p:nvPr/>
        </p:nvSpPr>
        <p:spPr>
          <a:xfrm>
            <a:off x="7652422" y="1888553"/>
            <a:ext cx="4239577" cy="1569660"/>
          </a:xfrm>
          <a:prstGeom prst="rect">
            <a:avLst/>
          </a:prstGeom>
          <a:noFill/>
        </p:spPr>
        <p:txBody>
          <a:bodyPr wrap="square" rtlCol="0">
            <a:spAutoFit/>
          </a:bodyPr>
          <a:lstStyle/>
          <a:p>
            <a:pPr algn="r"/>
            <a:r>
              <a:rPr lang="en-US" sz="4800" b="1" dirty="0">
                <a:solidFill>
                  <a:schemeClr val="bg1"/>
                </a:solidFill>
                <a:latin typeface="Manrope" pitchFamily="2" charset="0"/>
              </a:rPr>
              <a:t>Principle</a:t>
            </a:r>
          </a:p>
          <a:p>
            <a:pPr algn="r"/>
            <a:r>
              <a:rPr lang="en-US" sz="4800" b="1" dirty="0">
                <a:solidFill>
                  <a:schemeClr val="bg1"/>
                </a:solidFill>
                <a:latin typeface="Manrope" pitchFamily="2" charset="0"/>
              </a:rPr>
              <a:t>Cause</a:t>
            </a:r>
          </a:p>
        </p:txBody>
      </p:sp>
      <p:cxnSp>
        <p:nvCxnSpPr>
          <p:cNvPr id="10" name="Straight Connector 9">
            <a:extLst>
              <a:ext uri="{FF2B5EF4-FFF2-40B4-BE49-F238E27FC236}">
                <a16:creationId xmlns:a16="http://schemas.microsoft.com/office/drawing/2014/main" id="{9BDF3AE3-8FBD-3D03-49E4-8A30BBA207CC}"/>
              </a:ext>
            </a:extLst>
          </p:cNvPr>
          <p:cNvCxnSpPr>
            <a:cxnSpLocks/>
          </p:cNvCxnSpPr>
          <p:nvPr/>
        </p:nvCxnSpPr>
        <p:spPr>
          <a:xfrm>
            <a:off x="7967663" y="3593992"/>
            <a:ext cx="8164307"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1" name="Content Placeholder 4" descr="A black and white logo&#10;&#10;Description automatically generated">
            <a:extLst>
              <a:ext uri="{FF2B5EF4-FFF2-40B4-BE49-F238E27FC236}">
                <a16:creationId xmlns:a16="http://schemas.microsoft.com/office/drawing/2014/main" id="{BF373EB7-36E1-38D0-AD7D-E6CBAC246FE3}"/>
              </a:ext>
            </a:extLst>
          </p:cNvPr>
          <p:cNvPicPr>
            <a:picLocks noChangeAspect="1"/>
          </p:cNvPicPr>
          <p:nvPr/>
        </p:nvPicPr>
        <p:blipFill>
          <a:blip r:embed="rId4"/>
          <a:stretch>
            <a:fillRect/>
          </a:stretch>
        </p:blipFill>
        <p:spPr>
          <a:xfrm>
            <a:off x="-110463" y="5238487"/>
            <a:ext cx="1897326" cy="2681767"/>
          </a:xfrm>
          <a:prstGeom prst="rect">
            <a:avLst/>
          </a:prstGeom>
        </p:spPr>
      </p:pic>
      <p:sp>
        <p:nvSpPr>
          <p:cNvPr id="13" name="TextBox 12">
            <a:extLst>
              <a:ext uri="{FF2B5EF4-FFF2-40B4-BE49-F238E27FC236}">
                <a16:creationId xmlns:a16="http://schemas.microsoft.com/office/drawing/2014/main" id="{EDBBEB24-02D7-5451-9AB5-FE8B9C25E335}"/>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cxnSp>
        <p:nvCxnSpPr>
          <p:cNvPr id="14" name="Straight Connector 13">
            <a:extLst>
              <a:ext uri="{FF2B5EF4-FFF2-40B4-BE49-F238E27FC236}">
                <a16:creationId xmlns:a16="http://schemas.microsoft.com/office/drawing/2014/main" id="{FDB54E1E-F079-1AAA-DB14-E14CFC8D6483}"/>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5" name="Slide Number Placeholder 12">
            <a:extLst>
              <a:ext uri="{FF2B5EF4-FFF2-40B4-BE49-F238E27FC236}">
                <a16:creationId xmlns:a16="http://schemas.microsoft.com/office/drawing/2014/main" id="{9E07E711-C940-BF63-2E4F-B169F648498F}"/>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bg1"/>
                </a:solidFill>
              </a:rPr>
              <a:pPr/>
              <a:t>18</a:t>
            </a:fld>
            <a:endParaRPr lang="en-US" dirty="0">
              <a:solidFill>
                <a:schemeClr val="bg1"/>
              </a:solidFill>
            </a:endParaRPr>
          </a:p>
        </p:txBody>
      </p:sp>
      <p:sp>
        <p:nvSpPr>
          <p:cNvPr id="17" name="Rectangle 13">
            <a:extLst>
              <a:ext uri="{FF2B5EF4-FFF2-40B4-BE49-F238E27FC236}">
                <a16:creationId xmlns:a16="http://schemas.microsoft.com/office/drawing/2014/main" id="{F125240B-C69A-EA8A-AF24-09E55CEE65F1}"/>
              </a:ext>
              <a:ext uri="{C183D7F6-B498-43B3-948B-1728B52AA6E4}">
                <adec:decorative xmlns:adec="http://schemas.microsoft.com/office/drawing/2017/decorative" val="1"/>
              </a:ext>
            </a:extLst>
          </p:cNvPr>
          <p:cNvSpPr/>
          <p:nvPr/>
        </p:nvSpPr>
        <p:spPr>
          <a:xfrm>
            <a:off x="-2103749" y="799018"/>
            <a:ext cx="9347231" cy="46578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olorful bars on a black background&#10;&#10;Description automatically generated">
            <a:extLst>
              <a:ext uri="{FF2B5EF4-FFF2-40B4-BE49-F238E27FC236}">
                <a16:creationId xmlns:a16="http://schemas.microsoft.com/office/drawing/2014/main" id="{DADEB0DE-CF34-3EF7-9DF0-E80435159037}"/>
              </a:ext>
            </a:extLst>
          </p:cNvPr>
          <p:cNvPicPr>
            <a:picLocks noChangeAspect="1"/>
          </p:cNvPicPr>
          <p:nvPr/>
        </p:nvPicPr>
        <p:blipFill>
          <a:blip r:embed="rId5"/>
          <a:stretch>
            <a:fillRect/>
          </a:stretch>
        </p:blipFill>
        <p:spPr>
          <a:xfrm>
            <a:off x="-110463" y="1140428"/>
            <a:ext cx="7630290" cy="3815145"/>
          </a:xfrm>
          <a:prstGeom prst="rect">
            <a:avLst/>
          </a:prstGeom>
        </p:spPr>
      </p:pic>
    </p:spTree>
    <p:extLst>
      <p:ext uri="{BB962C8B-B14F-4D97-AF65-F5344CB8AC3E}">
        <p14:creationId xmlns:p14="http://schemas.microsoft.com/office/powerpoint/2010/main" val="2900227098"/>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sp>
        <p:nvSpPr>
          <p:cNvPr id="4" name="Slide Number Placeholder 12">
            <a:extLst>
              <a:ext uri="{FF2B5EF4-FFF2-40B4-BE49-F238E27FC236}">
                <a16:creationId xmlns:a16="http://schemas.microsoft.com/office/drawing/2014/main" id="{8A0501FB-FA7B-9792-1EC2-268C10FD7685}"/>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19</a:t>
            </a:fld>
            <a:endParaRPr lang="en-US" dirty="0">
              <a:solidFill>
                <a:schemeClr val="tx1"/>
              </a:solidFill>
            </a:endParaRPr>
          </a:p>
        </p:txBody>
      </p:sp>
      <p:pic>
        <p:nvPicPr>
          <p:cNvPr id="5" name="Content Placeholder 4" descr="A black and white logo&#10;&#10;Description automatically generated">
            <a:extLst>
              <a:ext uri="{FF2B5EF4-FFF2-40B4-BE49-F238E27FC236}">
                <a16:creationId xmlns:a16="http://schemas.microsoft.com/office/drawing/2014/main" id="{A9E11D50-A6F4-0ED5-32CD-7EC4DA9CCA0C}"/>
              </a:ext>
            </a:extLst>
          </p:cNvPr>
          <p:cNvPicPr>
            <a:picLocks noChangeAspect="1"/>
          </p:cNvPicPr>
          <p:nvPr/>
        </p:nvPicPr>
        <p:blipFill>
          <a:blip r:embed="rId3"/>
          <a:stretch>
            <a:fillRect/>
          </a:stretch>
        </p:blipFill>
        <p:spPr>
          <a:xfrm>
            <a:off x="-110463" y="5238487"/>
            <a:ext cx="1897326" cy="2681767"/>
          </a:xfrm>
          <a:prstGeom prst="rect">
            <a:avLst/>
          </a:prstGeom>
        </p:spPr>
      </p:pic>
      <p:cxnSp>
        <p:nvCxnSpPr>
          <p:cNvPr id="8" name="Straight Connector 7">
            <a:extLst>
              <a:ext uri="{FF2B5EF4-FFF2-40B4-BE49-F238E27FC236}">
                <a16:creationId xmlns:a16="http://schemas.microsoft.com/office/drawing/2014/main" id="{44916455-5B44-DB63-7A83-4999695F8272}"/>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8C7D2C8-E068-4FD2-F69D-460EEF611300}"/>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a:t>
            </a:r>
            <a:r>
              <a:rPr lang="en-US" sz="1600" dirty="0">
                <a:solidFill>
                  <a:schemeClr val="bg1"/>
                </a:solidFill>
                <a:latin typeface="Manrope" pitchFamily="2" charset="0"/>
              </a:rPr>
              <a:t> </a:t>
            </a:r>
            <a:r>
              <a:rPr lang="en-US" sz="1600" dirty="0">
                <a:latin typeface="Manrope" pitchFamily="2" charset="0"/>
              </a:rPr>
              <a:t>2025</a:t>
            </a:r>
          </a:p>
        </p:txBody>
      </p:sp>
      <p:sp>
        <p:nvSpPr>
          <p:cNvPr id="7" name="Rectangle 6">
            <a:extLst>
              <a:ext uri="{FF2B5EF4-FFF2-40B4-BE49-F238E27FC236}">
                <a16:creationId xmlns:a16="http://schemas.microsoft.com/office/drawing/2014/main" id="{89BC1356-4D26-00CB-73ED-A1A56AAD3170}"/>
              </a:ext>
            </a:extLst>
          </p:cNvPr>
          <p:cNvSpPr/>
          <p:nvPr/>
        </p:nvSpPr>
        <p:spPr>
          <a:xfrm>
            <a:off x="0" y="1137997"/>
            <a:ext cx="12192000" cy="3524042"/>
          </a:xfrm>
          <a:prstGeom prst="rect">
            <a:avLst/>
          </a:prstGeom>
        </p:spPr>
        <p:txBody>
          <a:bodyPr wrap="square">
            <a:spAutoFit/>
          </a:bodyPr>
          <a:lstStyle/>
          <a:p>
            <a:pPr algn="ctr">
              <a:spcAft>
                <a:spcPts val="1200"/>
              </a:spcAft>
            </a:pPr>
            <a:r>
              <a:rPr lang="en-AU" sz="19900" b="1" spc="-1100" dirty="0">
                <a:latin typeface="Manrope ExtraBold" pitchFamily="2" charset="0"/>
                <a:ea typeface="Roboto Black"/>
                <a:cs typeface="Roboto Black"/>
              </a:rPr>
              <a:t>42%</a:t>
            </a:r>
            <a:br>
              <a:rPr lang="en-AU" sz="3200" spc="-300" dirty="0">
                <a:solidFill>
                  <a:schemeClr val="bg1"/>
                </a:solidFill>
                <a:latin typeface="+mj-lt"/>
                <a:ea typeface="Roboto Black"/>
              </a:rPr>
            </a:br>
            <a:r>
              <a:rPr lang="en-AU" sz="2400" dirty="0">
                <a:latin typeface="Manrope Medium" pitchFamily="2" charset="0"/>
                <a:ea typeface="Roboto Black"/>
                <a:cs typeface="Roboto Black"/>
              </a:rPr>
              <a:t>Major loss claims above $50k in 2023, up from 1282 in 2022.</a:t>
            </a:r>
            <a:endParaRPr lang="en-AU" sz="2400" dirty="0">
              <a:latin typeface="Manrope Medium" pitchFamily="2" charset="0"/>
              <a:ea typeface="Arial" panose="020B0604020202020204" pitchFamily="34" charset="0"/>
            </a:endParaRPr>
          </a:p>
        </p:txBody>
      </p:sp>
    </p:spTree>
    <p:extLst>
      <p:ext uri="{BB962C8B-B14F-4D97-AF65-F5344CB8AC3E}">
        <p14:creationId xmlns:p14="http://schemas.microsoft.com/office/powerpoint/2010/main" val="2187040920"/>
      </p:ext>
    </p:extLst>
  </p:cSld>
  <p:clrMapOvr>
    <a:overrideClrMapping bg1="dk1" tx1="lt1" bg2="dk2" tx2="lt2" accent1="accent1" accent2="accent2" accent3="accent3" accent4="accent4" accent5="accent5" accent6="accent6" hlink="hlink" folHlink="folHlink"/>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pic>
        <p:nvPicPr>
          <p:cNvPr id="9" name="Picture 8" descr="A black and white logo&#10;&#10;Description automatically generated">
            <a:extLst>
              <a:ext uri="{FF2B5EF4-FFF2-40B4-BE49-F238E27FC236}">
                <a16:creationId xmlns:a16="http://schemas.microsoft.com/office/drawing/2014/main" id="{7FD7C33F-CC61-F059-2778-E2CF03E483B8}"/>
              </a:ext>
            </a:extLst>
          </p:cNvPr>
          <p:cNvPicPr>
            <a:picLocks noChangeAspect="1"/>
          </p:cNvPicPr>
          <p:nvPr/>
        </p:nvPicPr>
        <p:blipFill>
          <a:blip r:embed="rId2"/>
          <a:stretch>
            <a:fillRect/>
          </a:stretch>
        </p:blipFill>
        <p:spPr>
          <a:xfrm>
            <a:off x="1786863" y="2195657"/>
            <a:ext cx="10991802" cy="2151252"/>
          </a:xfrm>
          <a:prstGeom prst="rect">
            <a:avLst/>
          </a:prstGeom>
        </p:spPr>
      </p:pic>
      <p:pic>
        <p:nvPicPr>
          <p:cNvPr id="15" name="Content Placeholder 4" descr="A black and white logo&#10;&#10;Description automatically generated">
            <a:extLst>
              <a:ext uri="{FF2B5EF4-FFF2-40B4-BE49-F238E27FC236}">
                <a16:creationId xmlns:a16="http://schemas.microsoft.com/office/drawing/2014/main" id="{3C9CE813-69F3-84EA-356C-9FF0F060874B}"/>
              </a:ext>
            </a:extLst>
          </p:cNvPr>
          <p:cNvPicPr>
            <a:picLocks noGrp="1" noChangeAspect="1"/>
          </p:cNvPicPr>
          <p:nvPr>
            <p:ph idx="1"/>
          </p:nvPr>
        </p:nvPicPr>
        <p:blipFill>
          <a:blip r:embed="rId3"/>
          <a:stretch>
            <a:fillRect/>
          </a:stretch>
        </p:blipFill>
        <p:spPr>
          <a:xfrm>
            <a:off x="-110463" y="5238487"/>
            <a:ext cx="1897326" cy="2681767"/>
          </a:xfrm>
        </p:spPr>
      </p:pic>
      <p:sp>
        <p:nvSpPr>
          <p:cNvPr id="13" name="Slide Number Placeholder 12">
            <a:extLst>
              <a:ext uri="{FF2B5EF4-FFF2-40B4-BE49-F238E27FC236}">
                <a16:creationId xmlns:a16="http://schemas.microsoft.com/office/drawing/2014/main" id="{862875E0-2542-E59E-91D0-65D52332395C}"/>
              </a:ext>
            </a:extLst>
          </p:cNvPr>
          <p:cNvSpPr>
            <a:spLocks noGrp="1"/>
          </p:cNvSpPr>
          <p:nvPr>
            <p:ph type="sldNum" sz="quarter" idx="12"/>
          </p:nvPr>
        </p:nvSpPr>
        <p:spPr>
          <a:xfrm>
            <a:off x="9067800" y="6356350"/>
            <a:ext cx="2743200" cy="365125"/>
          </a:xfrm>
        </p:spPr>
        <p:txBody>
          <a:bodyPr/>
          <a:lstStyle/>
          <a:p>
            <a:fld id="{211D300E-320E-CD4C-A6AA-5C62133114CF}" type="slidenum">
              <a:rPr lang="en-US" smtClean="0">
                <a:solidFill>
                  <a:schemeClr val="bg1"/>
                </a:solidFill>
              </a:rPr>
              <a:t>2</a:t>
            </a:fld>
            <a:endParaRPr lang="en-US" dirty="0">
              <a:solidFill>
                <a:schemeClr val="bg1"/>
              </a:solidFill>
            </a:endParaRPr>
          </a:p>
        </p:txBody>
      </p:sp>
      <p:cxnSp>
        <p:nvCxnSpPr>
          <p:cNvPr id="23" name="Straight Connector 22">
            <a:extLst>
              <a:ext uri="{FF2B5EF4-FFF2-40B4-BE49-F238E27FC236}">
                <a16:creationId xmlns:a16="http://schemas.microsoft.com/office/drawing/2014/main" id="{AB69DC0E-6C17-1F41-AB71-CB561D840534}"/>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AA624F9D-3C13-5C57-4213-8DEAC43561F8}"/>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spTree>
    <p:extLst>
      <p:ext uri="{BB962C8B-B14F-4D97-AF65-F5344CB8AC3E}">
        <p14:creationId xmlns:p14="http://schemas.microsoft.com/office/powerpoint/2010/main" val="1155781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highway with many cars on it&#10;&#10;Description automatically generated">
            <a:extLst>
              <a:ext uri="{FF2B5EF4-FFF2-40B4-BE49-F238E27FC236}">
                <a16:creationId xmlns:a16="http://schemas.microsoft.com/office/drawing/2014/main" id="{036CF01C-44A2-4F42-1F6E-1F6332834442}"/>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
        <p:nvSpPr>
          <p:cNvPr id="4" name="Footer Placeholder 3">
            <a:extLst>
              <a:ext uri="{FF2B5EF4-FFF2-40B4-BE49-F238E27FC236}">
                <a16:creationId xmlns:a16="http://schemas.microsoft.com/office/drawing/2014/main" id="{E232342E-3440-E1CD-6E84-03D44DC4DDE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endParaRPr lang="en-US" sz="1200" kern="1200">
              <a:solidFill>
                <a:srgbClr val="FFFFFF"/>
              </a:solidFill>
              <a:latin typeface="+mn-lt"/>
              <a:ea typeface="+mn-ea"/>
              <a:cs typeface="+mn-cs"/>
            </a:endParaRPr>
          </a:p>
        </p:txBody>
      </p:sp>
      <p:sp>
        <p:nvSpPr>
          <p:cNvPr id="5" name="Slide Number Placeholder 4">
            <a:extLst>
              <a:ext uri="{FF2B5EF4-FFF2-40B4-BE49-F238E27FC236}">
                <a16:creationId xmlns:a16="http://schemas.microsoft.com/office/drawing/2014/main" id="{D5CBB2EA-55F8-38A4-85A7-2AC95CE0018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211D300E-320E-CD4C-A6AA-5C62133114CF}" type="slidenum">
              <a:rPr lang="en-US">
                <a:solidFill>
                  <a:srgbClr val="FFFFFF"/>
                </a:solidFill>
              </a:rPr>
              <a:pPr defTabSz="914400">
                <a:spcAft>
                  <a:spcPts val="600"/>
                </a:spcAft>
              </a:pPr>
              <a:t>20</a:t>
            </a:fld>
            <a:endParaRPr lang="en-US">
              <a:solidFill>
                <a:srgbClr val="FFFFFF"/>
              </a:solidFill>
            </a:endParaRPr>
          </a:p>
        </p:txBody>
      </p:sp>
      <p:sp>
        <p:nvSpPr>
          <p:cNvPr id="8" name="Rectangle 7">
            <a:extLst>
              <a:ext uri="{FF2B5EF4-FFF2-40B4-BE49-F238E27FC236}">
                <a16:creationId xmlns:a16="http://schemas.microsoft.com/office/drawing/2014/main" id="{05B68FDD-52A0-2C53-0BAD-B3F8E9AE55B4}"/>
              </a:ext>
            </a:extLst>
          </p:cNvPr>
          <p:cNvSpPr/>
          <p:nvPr/>
        </p:nvSpPr>
        <p:spPr>
          <a:xfrm>
            <a:off x="0" y="-6568"/>
            <a:ext cx="12192000" cy="6858000"/>
          </a:xfrm>
          <a:prstGeom prst="rect">
            <a:avLst/>
          </a:prstGeom>
          <a:solidFill>
            <a:srgbClr val="146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81444E1-0BB8-E72D-00B1-53547DC1116E}"/>
              </a:ext>
            </a:extLst>
          </p:cNvPr>
          <p:cNvSpPr txBox="1"/>
          <p:nvPr/>
        </p:nvSpPr>
        <p:spPr>
          <a:xfrm>
            <a:off x="7652422" y="1888553"/>
            <a:ext cx="4239577" cy="1569660"/>
          </a:xfrm>
          <a:prstGeom prst="rect">
            <a:avLst/>
          </a:prstGeom>
          <a:noFill/>
        </p:spPr>
        <p:txBody>
          <a:bodyPr wrap="square" rtlCol="0">
            <a:spAutoFit/>
          </a:bodyPr>
          <a:lstStyle/>
          <a:p>
            <a:pPr algn="r"/>
            <a:r>
              <a:rPr lang="en-US" sz="4800" b="1" dirty="0">
                <a:solidFill>
                  <a:schemeClr val="bg1"/>
                </a:solidFill>
                <a:latin typeface="Manrope" pitchFamily="2" charset="0"/>
              </a:rPr>
              <a:t>Human</a:t>
            </a:r>
          </a:p>
          <a:p>
            <a:pPr algn="r"/>
            <a:r>
              <a:rPr lang="en-US" sz="4800" b="1" dirty="0">
                <a:solidFill>
                  <a:schemeClr val="bg1"/>
                </a:solidFill>
                <a:latin typeface="Manrope" pitchFamily="2" charset="0"/>
              </a:rPr>
              <a:t>Factors</a:t>
            </a:r>
          </a:p>
        </p:txBody>
      </p:sp>
      <p:cxnSp>
        <p:nvCxnSpPr>
          <p:cNvPr id="10" name="Straight Connector 9">
            <a:extLst>
              <a:ext uri="{FF2B5EF4-FFF2-40B4-BE49-F238E27FC236}">
                <a16:creationId xmlns:a16="http://schemas.microsoft.com/office/drawing/2014/main" id="{9BDF3AE3-8FBD-3D03-49E4-8A30BBA207CC}"/>
              </a:ext>
            </a:extLst>
          </p:cNvPr>
          <p:cNvCxnSpPr>
            <a:cxnSpLocks/>
          </p:cNvCxnSpPr>
          <p:nvPr/>
        </p:nvCxnSpPr>
        <p:spPr>
          <a:xfrm>
            <a:off x="7967663" y="3593992"/>
            <a:ext cx="8164307"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1" name="Content Placeholder 4" descr="A black and white logo&#10;&#10;Description automatically generated">
            <a:extLst>
              <a:ext uri="{FF2B5EF4-FFF2-40B4-BE49-F238E27FC236}">
                <a16:creationId xmlns:a16="http://schemas.microsoft.com/office/drawing/2014/main" id="{BF373EB7-36E1-38D0-AD7D-E6CBAC246FE3}"/>
              </a:ext>
            </a:extLst>
          </p:cNvPr>
          <p:cNvPicPr>
            <a:picLocks noChangeAspect="1"/>
          </p:cNvPicPr>
          <p:nvPr/>
        </p:nvPicPr>
        <p:blipFill>
          <a:blip r:embed="rId3"/>
          <a:stretch>
            <a:fillRect/>
          </a:stretch>
        </p:blipFill>
        <p:spPr>
          <a:xfrm>
            <a:off x="-110463" y="5238487"/>
            <a:ext cx="1897326" cy="2681767"/>
          </a:xfrm>
          <a:prstGeom prst="rect">
            <a:avLst/>
          </a:prstGeom>
        </p:spPr>
      </p:pic>
      <p:sp>
        <p:nvSpPr>
          <p:cNvPr id="13" name="TextBox 12">
            <a:extLst>
              <a:ext uri="{FF2B5EF4-FFF2-40B4-BE49-F238E27FC236}">
                <a16:creationId xmlns:a16="http://schemas.microsoft.com/office/drawing/2014/main" id="{EDBBEB24-02D7-5451-9AB5-FE8B9C25E335}"/>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cxnSp>
        <p:nvCxnSpPr>
          <p:cNvPr id="14" name="Straight Connector 13">
            <a:extLst>
              <a:ext uri="{FF2B5EF4-FFF2-40B4-BE49-F238E27FC236}">
                <a16:creationId xmlns:a16="http://schemas.microsoft.com/office/drawing/2014/main" id="{FDB54E1E-F079-1AAA-DB14-E14CFC8D6483}"/>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5" name="Slide Number Placeholder 12">
            <a:extLst>
              <a:ext uri="{FF2B5EF4-FFF2-40B4-BE49-F238E27FC236}">
                <a16:creationId xmlns:a16="http://schemas.microsoft.com/office/drawing/2014/main" id="{9E07E711-C940-BF63-2E4F-B169F648498F}"/>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bg1"/>
                </a:solidFill>
              </a:rPr>
              <a:pPr/>
              <a:t>20</a:t>
            </a:fld>
            <a:endParaRPr lang="en-US" dirty="0">
              <a:solidFill>
                <a:schemeClr val="bg1"/>
              </a:solidFill>
            </a:endParaRPr>
          </a:p>
        </p:txBody>
      </p:sp>
      <p:sp>
        <p:nvSpPr>
          <p:cNvPr id="17" name="Rectangle 13">
            <a:extLst>
              <a:ext uri="{FF2B5EF4-FFF2-40B4-BE49-F238E27FC236}">
                <a16:creationId xmlns:a16="http://schemas.microsoft.com/office/drawing/2014/main" id="{F125240B-C69A-EA8A-AF24-09E55CEE65F1}"/>
              </a:ext>
              <a:ext uri="{C183D7F6-B498-43B3-948B-1728B52AA6E4}">
                <adec:decorative xmlns:adec="http://schemas.microsoft.com/office/drawing/2017/decorative" val="1"/>
              </a:ext>
            </a:extLst>
          </p:cNvPr>
          <p:cNvSpPr/>
          <p:nvPr/>
        </p:nvSpPr>
        <p:spPr>
          <a:xfrm>
            <a:off x="-2103749" y="799018"/>
            <a:ext cx="9347231" cy="46578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olorful bars on a black background&#10;&#10;Description automatically generated">
            <a:extLst>
              <a:ext uri="{FF2B5EF4-FFF2-40B4-BE49-F238E27FC236}">
                <a16:creationId xmlns:a16="http://schemas.microsoft.com/office/drawing/2014/main" id="{8937A95B-0929-EB3C-A12A-29B195823ACA}"/>
              </a:ext>
            </a:extLst>
          </p:cNvPr>
          <p:cNvPicPr>
            <a:picLocks noChangeAspect="1"/>
          </p:cNvPicPr>
          <p:nvPr/>
        </p:nvPicPr>
        <p:blipFill>
          <a:blip r:embed="rId4"/>
          <a:stretch>
            <a:fillRect/>
          </a:stretch>
        </p:blipFill>
        <p:spPr>
          <a:xfrm>
            <a:off x="0" y="1195986"/>
            <a:ext cx="7464408" cy="3732204"/>
          </a:xfrm>
          <a:prstGeom prst="rect">
            <a:avLst/>
          </a:prstGeom>
        </p:spPr>
      </p:pic>
    </p:spTree>
    <p:extLst>
      <p:ext uri="{BB962C8B-B14F-4D97-AF65-F5344CB8AC3E}">
        <p14:creationId xmlns:p14="http://schemas.microsoft.com/office/powerpoint/2010/main" val="85903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pic>
        <p:nvPicPr>
          <p:cNvPr id="11" name="Picture 10" descr="A highway with many cars on it&#10;&#10;Description automatically generated">
            <a:extLst>
              <a:ext uri="{FF2B5EF4-FFF2-40B4-BE49-F238E27FC236}">
                <a16:creationId xmlns:a16="http://schemas.microsoft.com/office/drawing/2014/main" id="{2B5C4C77-C84D-D94B-D185-05D1A051F7ED}"/>
              </a:ext>
            </a:extLst>
          </p:cNvPr>
          <p:cNvPicPr>
            <a:picLocks noChangeAspect="1"/>
          </p:cNvPicPr>
          <p:nvPr/>
        </p:nvPicPr>
        <p:blipFill>
          <a:blip r:embed="rId2"/>
          <a:stretch>
            <a:fillRect/>
          </a:stretch>
        </p:blipFill>
        <p:spPr>
          <a:xfrm>
            <a:off x="0" y="-3039"/>
            <a:ext cx="12192000" cy="6858000"/>
          </a:xfrm>
          <a:prstGeom prst="rect">
            <a:avLst/>
          </a:prstGeom>
        </p:spPr>
      </p:pic>
      <p:sp>
        <p:nvSpPr>
          <p:cNvPr id="12" name="Rectangle 11">
            <a:extLst>
              <a:ext uri="{FF2B5EF4-FFF2-40B4-BE49-F238E27FC236}">
                <a16:creationId xmlns:a16="http://schemas.microsoft.com/office/drawing/2014/main" id="{83982D1E-B377-4B2B-5B1B-88DAA46C3E39}"/>
              </a:ext>
            </a:extLst>
          </p:cNvPr>
          <p:cNvSpPr/>
          <p:nvPr/>
        </p:nvSpPr>
        <p:spPr>
          <a:xfrm>
            <a:off x="0" y="-3039"/>
            <a:ext cx="12192000" cy="6858000"/>
          </a:xfrm>
          <a:prstGeom prst="rect">
            <a:avLst/>
          </a:prstGeom>
          <a:solidFill>
            <a:srgbClr val="146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lack and white logo&#10;&#10;Description automatically generated">
            <a:extLst>
              <a:ext uri="{FF2B5EF4-FFF2-40B4-BE49-F238E27FC236}">
                <a16:creationId xmlns:a16="http://schemas.microsoft.com/office/drawing/2014/main" id="{A9E11D50-A6F4-0ED5-32CD-7EC4DA9CCA0C}"/>
              </a:ext>
            </a:extLst>
          </p:cNvPr>
          <p:cNvPicPr>
            <a:picLocks noChangeAspect="1"/>
          </p:cNvPicPr>
          <p:nvPr/>
        </p:nvPicPr>
        <p:blipFill>
          <a:blip r:embed="rId3"/>
          <a:stretch>
            <a:fillRect/>
          </a:stretch>
        </p:blipFill>
        <p:spPr>
          <a:xfrm>
            <a:off x="-110463" y="5238487"/>
            <a:ext cx="1897326" cy="2681767"/>
          </a:xfrm>
          <a:prstGeom prst="rect">
            <a:avLst/>
          </a:prstGeom>
        </p:spPr>
      </p:pic>
      <p:sp>
        <p:nvSpPr>
          <p:cNvPr id="9" name="TextBox 8">
            <a:extLst>
              <a:ext uri="{FF2B5EF4-FFF2-40B4-BE49-F238E27FC236}">
                <a16:creationId xmlns:a16="http://schemas.microsoft.com/office/drawing/2014/main" id="{C8C7D2C8-E068-4FD2-F69D-460EEF611300}"/>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a:t>
            </a:r>
            <a:r>
              <a:rPr lang="en-US" sz="1600" dirty="0">
                <a:solidFill>
                  <a:schemeClr val="bg1"/>
                </a:solidFill>
                <a:latin typeface="Manrope" pitchFamily="2" charset="0"/>
              </a:rPr>
              <a:t> </a:t>
            </a:r>
            <a:r>
              <a:rPr lang="en-US" sz="1600" dirty="0">
                <a:latin typeface="Manrope" pitchFamily="2" charset="0"/>
              </a:rPr>
              <a:t>2025</a:t>
            </a:r>
          </a:p>
        </p:txBody>
      </p:sp>
      <p:cxnSp>
        <p:nvCxnSpPr>
          <p:cNvPr id="8" name="Straight Connector 7">
            <a:extLst>
              <a:ext uri="{FF2B5EF4-FFF2-40B4-BE49-F238E27FC236}">
                <a16:creationId xmlns:a16="http://schemas.microsoft.com/office/drawing/2014/main" id="{44916455-5B44-DB63-7A83-4999695F8272}"/>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 name="Slide Number Placeholder 12">
            <a:extLst>
              <a:ext uri="{FF2B5EF4-FFF2-40B4-BE49-F238E27FC236}">
                <a16:creationId xmlns:a16="http://schemas.microsoft.com/office/drawing/2014/main" id="{8A0501FB-FA7B-9792-1EC2-268C10FD7685}"/>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21</a:t>
            </a:fld>
            <a:endParaRPr lang="en-US" dirty="0">
              <a:solidFill>
                <a:schemeClr val="tx1"/>
              </a:solidFill>
            </a:endParaRPr>
          </a:p>
        </p:txBody>
      </p:sp>
      <p:sp>
        <p:nvSpPr>
          <p:cNvPr id="13" name="TextBox 12">
            <a:extLst>
              <a:ext uri="{FF2B5EF4-FFF2-40B4-BE49-F238E27FC236}">
                <a16:creationId xmlns:a16="http://schemas.microsoft.com/office/drawing/2014/main" id="{A36478D4-C044-30B7-E0AB-96F35F215274}"/>
              </a:ext>
            </a:extLst>
          </p:cNvPr>
          <p:cNvSpPr txBox="1"/>
          <p:nvPr/>
        </p:nvSpPr>
        <p:spPr>
          <a:xfrm>
            <a:off x="5943600" y="2598003"/>
            <a:ext cx="5867400" cy="830997"/>
          </a:xfrm>
          <a:prstGeom prst="rect">
            <a:avLst/>
          </a:prstGeom>
          <a:noFill/>
        </p:spPr>
        <p:txBody>
          <a:bodyPr wrap="square" rtlCol="0">
            <a:spAutoFit/>
          </a:bodyPr>
          <a:lstStyle/>
          <a:p>
            <a:r>
              <a:rPr lang="en-US" sz="4800" b="1" dirty="0">
                <a:latin typeface="Manrope" pitchFamily="2" charset="0"/>
              </a:rPr>
              <a:t>Questions?</a:t>
            </a:r>
          </a:p>
        </p:txBody>
      </p:sp>
      <p:cxnSp>
        <p:nvCxnSpPr>
          <p:cNvPr id="14" name="Straight Connector 13">
            <a:extLst>
              <a:ext uri="{FF2B5EF4-FFF2-40B4-BE49-F238E27FC236}">
                <a16:creationId xmlns:a16="http://schemas.microsoft.com/office/drawing/2014/main" id="{77FFD5BB-5237-A76A-7827-38665E3C323F}"/>
              </a:ext>
            </a:extLst>
          </p:cNvPr>
          <p:cNvCxnSpPr>
            <a:cxnSpLocks/>
          </p:cNvCxnSpPr>
          <p:nvPr/>
        </p:nvCxnSpPr>
        <p:spPr>
          <a:xfrm>
            <a:off x="6096000" y="3593992"/>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 name="Picture 1" descr="A green and white people with a question mark&#10;&#10;Description automatically generated">
            <a:extLst>
              <a:ext uri="{FF2B5EF4-FFF2-40B4-BE49-F238E27FC236}">
                <a16:creationId xmlns:a16="http://schemas.microsoft.com/office/drawing/2014/main" id="{B922DDC5-56C9-65AA-4815-9585C1A88348}"/>
              </a:ext>
            </a:extLst>
          </p:cNvPr>
          <p:cNvPicPr>
            <a:picLocks noChangeAspect="1"/>
          </p:cNvPicPr>
          <p:nvPr/>
        </p:nvPicPr>
        <p:blipFill>
          <a:blip r:embed="rId4"/>
          <a:stretch>
            <a:fillRect/>
          </a:stretch>
        </p:blipFill>
        <p:spPr>
          <a:xfrm>
            <a:off x="-1326319" y="-368968"/>
            <a:ext cx="8219223" cy="7767618"/>
          </a:xfrm>
          <a:prstGeom prst="rect">
            <a:avLst/>
          </a:prstGeom>
        </p:spPr>
      </p:pic>
    </p:spTree>
    <p:extLst>
      <p:ext uri="{BB962C8B-B14F-4D97-AF65-F5344CB8AC3E}">
        <p14:creationId xmlns:p14="http://schemas.microsoft.com/office/powerpoint/2010/main" val="525003545"/>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highway with many cars on it&#10;&#10;Description automatically generated">
            <a:extLst>
              <a:ext uri="{FF2B5EF4-FFF2-40B4-BE49-F238E27FC236}">
                <a16:creationId xmlns:a16="http://schemas.microsoft.com/office/drawing/2014/main" id="{036CF01C-44A2-4F42-1F6E-1F6332834442}"/>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
        <p:nvSpPr>
          <p:cNvPr id="4" name="Footer Placeholder 3">
            <a:extLst>
              <a:ext uri="{FF2B5EF4-FFF2-40B4-BE49-F238E27FC236}">
                <a16:creationId xmlns:a16="http://schemas.microsoft.com/office/drawing/2014/main" id="{E232342E-3440-E1CD-6E84-03D44DC4DDE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endParaRPr lang="en-US" sz="1200" kern="1200">
              <a:solidFill>
                <a:srgbClr val="FFFFFF"/>
              </a:solidFill>
              <a:latin typeface="+mn-lt"/>
              <a:ea typeface="+mn-ea"/>
              <a:cs typeface="+mn-cs"/>
            </a:endParaRPr>
          </a:p>
        </p:txBody>
      </p:sp>
      <p:sp>
        <p:nvSpPr>
          <p:cNvPr id="5" name="Slide Number Placeholder 4">
            <a:extLst>
              <a:ext uri="{FF2B5EF4-FFF2-40B4-BE49-F238E27FC236}">
                <a16:creationId xmlns:a16="http://schemas.microsoft.com/office/drawing/2014/main" id="{D5CBB2EA-55F8-38A4-85A7-2AC95CE0018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211D300E-320E-CD4C-A6AA-5C62133114CF}" type="slidenum">
              <a:rPr lang="en-US">
                <a:solidFill>
                  <a:srgbClr val="FFFFFF"/>
                </a:solidFill>
              </a:rPr>
              <a:pPr defTabSz="914400">
                <a:spcAft>
                  <a:spcPts val="600"/>
                </a:spcAft>
              </a:pPr>
              <a:t>22</a:t>
            </a:fld>
            <a:endParaRPr lang="en-US">
              <a:solidFill>
                <a:srgbClr val="FFFFFF"/>
              </a:solidFill>
            </a:endParaRPr>
          </a:p>
        </p:txBody>
      </p:sp>
      <p:sp>
        <p:nvSpPr>
          <p:cNvPr id="8" name="Rectangle 7">
            <a:extLst>
              <a:ext uri="{FF2B5EF4-FFF2-40B4-BE49-F238E27FC236}">
                <a16:creationId xmlns:a16="http://schemas.microsoft.com/office/drawing/2014/main" id="{05B68FDD-52A0-2C53-0BAD-B3F8E9AE55B4}"/>
              </a:ext>
            </a:extLst>
          </p:cNvPr>
          <p:cNvSpPr/>
          <p:nvPr/>
        </p:nvSpPr>
        <p:spPr>
          <a:xfrm>
            <a:off x="0" y="-6568"/>
            <a:ext cx="12192000" cy="6858000"/>
          </a:xfrm>
          <a:prstGeom prst="rect">
            <a:avLst/>
          </a:prstGeom>
          <a:solidFill>
            <a:srgbClr val="152834">
              <a:alpha val="8276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81444E1-0BB8-E72D-00B1-53547DC1116E}"/>
              </a:ext>
            </a:extLst>
          </p:cNvPr>
          <p:cNvSpPr txBox="1"/>
          <p:nvPr/>
        </p:nvSpPr>
        <p:spPr>
          <a:xfrm>
            <a:off x="6096000" y="1888553"/>
            <a:ext cx="5867400" cy="1569660"/>
          </a:xfrm>
          <a:prstGeom prst="rect">
            <a:avLst/>
          </a:prstGeom>
          <a:noFill/>
        </p:spPr>
        <p:txBody>
          <a:bodyPr wrap="square" rtlCol="0">
            <a:spAutoFit/>
          </a:bodyPr>
          <a:lstStyle/>
          <a:p>
            <a:r>
              <a:rPr lang="en-US" sz="4800" b="1" dirty="0">
                <a:solidFill>
                  <a:schemeClr val="bg1"/>
                </a:solidFill>
                <a:latin typeface="Manrope" pitchFamily="2" charset="0"/>
              </a:rPr>
              <a:t>Inattention/ Distraction</a:t>
            </a:r>
          </a:p>
        </p:txBody>
      </p:sp>
      <p:cxnSp>
        <p:nvCxnSpPr>
          <p:cNvPr id="10" name="Straight Connector 9">
            <a:extLst>
              <a:ext uri="{FF2B5EF4-FFF2-40B4-BE49-F238E27FC236}">
                <a16:creationId xmlns:a16="http://schemas.microsoft.com/office/drawing/2014/main" id="{9BDF3AE3-8FBD-3D03-49E4-8A30BBA207CC}"/>
              </a:ext>
            </a:extLst>
          </p:cNvPr>
          <p:cNvCxnSpPr>
            <a:cxnSpLocks/>
          </p:cNvCxnSpPr>
          <p:nvPr/>
        </p:nvCxnSpPr>
        <p:spPr>
          <a:xfrm>
            <a:off x="6096000" y="3593992"/>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09228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highway with cars and a city in the background&#10;&#10;Description automatically generated">
            <a:extLst>
              <a:ext uri="{FF2B5EF4-FFF2-40B4-BE49-F238E27FC236}">
                <a16:creationId xmlns:a16="http://schemas.microsoft.com/office/drawing/2014/main" id="{A08234CD-5CA8-0A71-1369-180663E86C13}"/>
              </a:ext>
            </a:extLst>
          </p:cNvPr>
          <p:cNvPicPr>
            <a:picLocks noChangeAspect="1"/>
          </p:cNvPicPr>
          <p:nvPr/>
        </p:nvPicPr>
        <p:blipFill>
          <a:blip r:embed="rId2"/>
          <a:srcRect t="19"/>
          <a:stretch>
            <a:fill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97D96D3-774E-500A-625D-1D62CB590474}"/>
              </a:ext>
            </a:extLst>
          </p:cNvPr>
          <p:cNvSpPr txBox="1"/>
          <p:nvPr/>
        </p:nvSpPr>
        <p:spPr>
          <a:xfrm>
            <a:off x="-2694039" y="-1966452"/>
            <a:ext cx="184731" cy="369332"/>
          </a:xfrm>
          <a:prstGeom prst="rect">
            <a:avLst/>
          </a:prstGeom>
          <a:noFill/>
        </p:spPr>
        <p:txBody>
          <a:bodyPr wrap="none" rtlCol="0">
            <a:spAutoFit/>
          </a:bodyPr>
          <a:lstStyle/>
          <a:p>
            <a:endParaRPr lang="en-US" dirty="0"/>
          </a:p>
        </p:txBody>
      </p:sp>
      <p:sp>
        <p:nvSpPr>
          <p:cNvPr id="6" name="Rectangle 5">
            <a:extLst>
              <a:ext uri="{FF2B5EF4-FFF2-40B4-BE49-F238E27FC236}">
                <a16:creationId xmlns:a16="http://schemas.microsoft.com/office/drawing/2014/main" id="{94F435BD-BDF9-C26D-2CB2-DA15C26492D2}"/>
              </a:ext>
            </a:extLst>
          </p:cNvPr>
          <p:cNvSpPr/>
          <p:nvPr/>
        </p:nvSpPr>
        <p:spPr>
          <a:xfrm>
            <a:off x="-1581" y="-889"/>
            <a:ext cx="12192000" cy="6858000"/>
          </a:xfrm>
          <a:prstGeom prst="rect">
            <a:avLst/>
          </a:prstGeom>
          <a:solidFill>
            <a:srgbClr val="152834">
              <a:alpha val="861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2">
            <a:extLst>
              <a:ext uri="{FF2B5EF4-FFF2-40B4-BE49-F238E27FC236}">
                <a16:creationId xmlns:a16="http://schemas.microsoft.com/office/drawing/2014/main" id="{66BDC017-62AD-7896-159B-ADFED0F5DACA}"/>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bg1"/>
                </a:solidFill>
              </a:rPr>
              <a:pPr/>
              <a:t>23</a:t>
            </a:fld>
            <a:endParaRPr lang="en-US" dirty="0">
              <a:solidFill>
                <a:schemeClr val="bg1"/>
              </a:solidFill>
            </a:endParaRPr>
          </a:p>
        </p:txBody>
      </p:sp>
      <p:pic>
        <p:nvPicPr>
          <p:cNvPr id="9" name="Content Placeholder 4" descr="A black and white logo&#10;&#10;Description automatically generated">
            <a:extLst>
              <a:ext uri="{FF2B5EF4-FFF2-40B4-BE49-F238E27FC236}">
                <a16:creationId xmlns:a16="http://schemas.microsoft.com/office/drawing/2014/main" id="{8698AB8A-8112-F734-D239-006D378F1CC3}"/>
              </a:ext>
            </a:extLst>
          </p:cNvPr>
          <p:cNvPicPr>
            <a:picLocks noChangeAspect="1"/>
          </p:cNvPicPr>
          <p:nvPr/>
        </p:nvPicPr>
        <p:blipFill>
          <a:blip r:embed="rId3"/>
          <a:stretch>
            <a:fillRect/>
          </a:stretch>
        </p:blipFill>
        <p:spPr>
          <a:xfrm>
            <a:off x="-110463" y="5238487"/>
            <a:ext cx="1897326" cy="2681767"/>
          </a:xfrm>
          <a:prstGeom prst="rect">
            <a:avLst/>
          </a:prstGeom>
        </p:spPr>
      </p:pic>
      <p:cxnSp>
        <p:nvCxnSpPr>
          <p:cNvPr id="10" name="Straight Connector 9">
            <a:extLst>
              <a:ext uri="{FF2B5EF4-FFF2-40B4-BE49-F238E27FC236}">
                <a16:creationId xmlns:a16="http://schemas.microsoft.com/office/drawing/2014/main" id="{D111577C-A722-FA26-4CD7-ABF669778298}"/>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E65F5426-BB6E-7F9B-998E-C9E6CC7E7447}"/>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cxnSp>
        <p:nvCxnSpPr>
          <p:cNvPr id="13" name="Straight Connector 12">
            <a:extLst>
              <a:ext uri="{FF2B5EF4-FFF2-40B4-BE49-F238E27FC236}">
                <a16:creationId xmlns:a16="http://schemas.microsoft.com/office/drawing/2014/main" id="{3709ED54-94FD-A241-F1F8-4DB0D15DE359}"/>
              </a:ext>
            </a:extLst>
          </p:cNvPr>
          <p:cNvCxnSpPr>
            <a:cxnSpLocks/>
          </p:cNvCxnSpPr>
          <p:nvPr/>
        </p:nvCxnSpPr>
        <p:spPr>
          <a:xfrm flipV="1">
            <a:off x="6096000" y="1868826"/>
            <a:ext cx="10035970" cy="13343"/>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4" name="Rectangle: Rounded Corners 4">
            <a:extLst>
              <a:ext uri="{FF2B5EF4-FFF2-40B4-BE49-F238E27FC236}">
                <a16:creationId xmlns:a16="http://schemas.microsoft.com/office/drawing/2014/main" id="{5DE52B85-6619-C271-E36D-74691AB6711F}"/>
              </a:ext>
              <a:ext uri="{C183D7F6-B498-43B3-948B-1728B52AA6E4}">
                <adec:decorative xmlns:adec="http://schemas.microsoft.com/office/drawing/2017/decorative" val="1"/>
              </a:ext>
            </a:extLst>
          </p:cNvPr>
          <p:cNvSpPr/>
          <p:nvPr/>
        </p:nvSpPr>
        <p:spPr>
          <a:xfrm>
            <a:off x="-1976045" y="2246897"/>
            <a:ext cx="12415445" cy="3341015"/>
          </a:xfrm>
          <a:prstGeom prst="roundRect">
            <a:avLst/>
          </a:prstGeom>
          <a:solidFill>
            <a:schemeClr val="bg1">
              <a:alpha val="919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B61590B-1096-31A3-9398-455BC54FBE52}"/>
              </a:ext>
            </a:extLst>
          </p:cNvPr>
          <p:cNvSpPr txBox="1"/>
          <p:nvPr/>
        </p:nvSpPr>
        <p:spPr>
          <a:xfrm>
            <a:off x="6292165" y="920170"/>
            <a:ext cx="5214035" cy="830997"/>
          </a:xfrm>
          <a:prstGeom prst="rect">
            <a:avLst/>
          </a:prstGeom>
          <a:noFill/>
        </p:spPr>
        <p:txBody>
          <a:bodyPr wrap="square" rtlCol="0">
            <a:spAutoFit/>
          </a:bodyPr>
          <a:lstStyle/>
          <a:p>
            <a:r>
              <a:rPr lang="en-US" sz="4800" b="1" dirty="0">
                <a:solidFill>
                  <a:schemeClr val="bg1"/>
                </a:solidFill>
                <a:latin typeface="Manrope" pitchFamily="2" charset="0"/>
              </a:rPr>
              <a:t>Key Findings</a:t>
            </a:r>
          </a:p>
        </p:txBody>
      </p:sp>
      <p:sp>
        <p:nvSpPr>
          <p:cNvPr id="22" name="TextBox 21">
            <a:extLst>
              <a:ext uri="{FF2B5EF4-FFF2-40B4-BE49-F238E27FC236}">
                <a16:creationId xmlns:a16="http://schemas.microsoft.com/office/drawing/2014/main" id="{31674D5E-4CE1-4C57-6EEA-3990C013F514}"/>
              </a:ext>
            </a:extLst>
          </p:cNvPr>
          <p:cNvSpPr txBox="1"/>
          <p:nvPr/>
        </p:nvSpPr>
        <p:spPr>
          <a:xfrm>
            <a:off x="601167" y="2406203"/>
            <a:ext cx="1151433" cy="2554545"/>
          </a:xfrm>
          <a:prstGeom prst="rect">
            <a:avLst/>
          </a:prstGeom>
          <a:noFill/>
        </p:spPr>
        <p:txBody>
          <a:bodyPr wrap="square" rtlCol="0">
            <a:spAutoFit/>
          </a:bodyPr>
          <a:lstStyle/>
          <a:p>
            <a:pPr algn="ctr"/>
            <a:r>
              <a:rPr lang="en-US" sz="16000" b="1" dirty="0">
                <a:solidFill>
                  <a:srgbClr val="152834"/>
                </a:solidFill>
                <a:latin typeface="Manrope ExtraBold" pitchFamily="2" charset="0"/>
              </a:rPr>
              <a:t>3</a:t>
            </a:r>
          </a:p>
        </p:txBody>
      </p:sp>
      <p:sp>
        <p:nvSpPr>
          <p:cNvPr id="23" name="TextBox 22">
            <a:extLst>
              <a:ext uri="{FF2B5EF4-FFF2-40B4-BE49-F238E27FC236}">
                <a16:creationId xmlns:a16="http://schemas.microsoft.com/office/drawing/2014/main" id="{C3D94C6F-5E7E-4B01-3085-9DB9F0B5180A}"/>
              </a:ext>
            </a:extLst>
          </p:cNvPr>
          <p:cNvSpPr txBox="1"/>
          <p:nvPr/>
        </p:nvSpPr>
        <p:spPr>
          <a:xfrm>
            <a:off x="1897326" y="2681812"/>
            <a:ext cx="7844446" cy="2332177"/>
          </a:xfrm>
          <a:prstGeom prst="rect">
            <a:avLst/>
          </a:prstGeom>
          <a:noFill/>
        </p:spPr>
        <p:txBody>
          <a:bodyPr wrap="square">
            <a:spAutoFit/>
          </a:bodyPr>
          <a:lstStyle/>
          <a:p>
            <a:pPr>
              <a:lnSpc>
                <a:spcPct val="150000"/>
              </a:lnSpc>
            </a:pPr>
            <a:r>
              <a:rPr lang="en-AU" sz="2000" b="1" dirty="0">
                <a:solidFill>
                  <a:srgbClr val="152834"/>
                </a:solidFill>
                <a:effectLst/>
                <a:latin typeface="Manrope" pitchFamily="2" charset="0"/>
              </a:rPr>
              <a:t>Inattention/Distraction has continued an upward trend over recent years and remains the single largest contributor to incident rates within the dataset, representing 17.9% of all crashes in 2024.</a:t>
            </a:r>
            <a:endParaRPr lang="en-AU" sz="2000" dirty="0">
              <a:solidFill>
                <a:srgbClr val="152834"/>
              </a:solidFill>
              <a:effectLst/>
              <a:latin typeface="Manrope SemiBold" pitchFamily="2" charset="0"/>
            </a:endParaRPr>
          </a:p>
          <a:p>
            <a:pPr>
              <a:lnSpc>
                <a:spcPct val="150000"/>
              </a:lnSpc>
            </a:pPr>
            <a:endParaRPr lang="en-AU" sz="1900" dirty="0">
              <a:solidFill>
                <a:srgbClr val="14612B"/>
              </a:solidFill>
              <a:effectLst/>
              <a:latin typeface="Manrope SemiBold" pitchFamily="2" charset="0"/>
            </a:endParaRPr>
          </a:p>
        </p:txBody>
      </p:sp>
    </p:spTree>
    <p:extLst>
      <p:ext uri="{BB962C8B-B14F-4D97-AF65-F5344CB8AC3E}">
        <p14:creationId xmlns:p14="http://schemas.microsoft.com/office/powerpoint/2010/main" val="2761815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highway with many cars on it&#10;&#10;Description automatically generated">
            <a:extLst>
              <a:ext uri="{FF2B5EF4-FFF2-40B4-BE49-F238E27FC236}">
                <a16:creationId xmlns:a16="http://schemas.microsoft.com/office/drawing/2014/main" id="{036CF01C-44A2-4F42-1F6E-1F6332834442}"/>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
        <p:nvSpPr>
          <p:cNvPr id="4" name="Footer Placeholder 3">
            <a:extLst>
              <a:ext uri="{FF2B5EF4-FFF2-40B4-BE49-F238E27FC236}">
                <a16:creationId xmlns:a16="http://schemas.microsoft.com/office/drawing/2014/main" id="{E232342E-3440-E1CD-6E84-03D44DC4DDE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endParaRPr lang="en-US" sz="1200" kern="1200">
              <a:solidFill>
                <a:srgbClr val="FFFFFF"/>
              </a:solidFill>
              <a:latin typeface="+mn-lt"/>
              <a:ea typeface="+mn-ea"/>
              <a:cs typeface="+mn-cs"/>
            </a:endParaRPr>
          </a:p>
        </p:txBody>
      </p:sp>
      <p:sp>
        <p:nvSpPr>
          <p:cNvPr id="5" name="Slide Number Placeholder 4">
            <a:extLst>
              <a:ext uri="{FF2B5EF4-FFF2-40B4-BE49-F238E27FC236}">
                <a16:creationId xmlns:a16="http://schemas.microsoft.com/office/drawing/2014/main" id="{D5CBB2EA-55F8-38A4-85A7-2AC95CE0018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211D300E-320E-CD4C-A6AA-5C62133114CF}" type="slidenum">
              <a:rPr lang="en-US">
                <a:solidFill>
                  <a:srgbClr val="FFFFFF"/>
                </a:solidFill>
              </a:rPr>
              <a:pPr defTabSz="914400">
                <a:spcAft>
                  <a:spcPts val="600"/>
                </a:spcAft>
              </a:pPr>
              <a:t>24</a:t>
            </a:fld>
            <a:endParaRPr lang="en-US">
              <a:solidFill>
                <a:srgbClr val="FFFFFF"/>
              </a:solidFill>
            </a:endParaRPr>
          </a:p>
        </p:txBody>
      </p:sp>
      <p:sp>
        <p:nvSpPr>
          <p:cNvPr id="8" name="Rectangle 7">
            <a:extLst>
              <a:ext uri="{FF2B5EF4-FFF2-40B4-BE49-F238E27FC236}">
                <a16:creationId xmlns:a16="http://schemas.microsoft.com/office/drawing/2014/main" id="{05B68FDD-52A0-2C53-0BAD-B3F8E9AE55B4}"/>
              </a:ext>
            </a:extLst>
          </p:cNvPr>
          <p:cNvSpPr/>
          <p:nvPr/>
        </p:nvSpPr>
        <p:spPr>
          <a:xfrm>
            <a:off x="0" y="-6569"/>
            <a:ext cx="12192000" cy="7027295"/>
          </a:xfrm>
          <a:prstGeom prst="rect">
            <a:avLst/>
          </a:prstGeom>
          <a:solidFill>
            <a:srgbClr val="1528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81444E1-0BB8-E72D-00B1-53547DC1116E}"/>
              </a:ext>
            </a:extLst>
          </p:cNvPr>
          <p:cNvSpPr txBox="1"/>
          <p:nvPr/>
        </p:nvSpPr>
        <p:spPr>
          <a:xfrm>
            <a:off x="7967663" y="1888553"/>
            <a:ext cx="5867400" cy="1569660"/>
          </a:xfrm>
          <a:prstGeom prst="rect">
            <a:avLst/>
          </a:prstGeom>
          <a:noFill/>
        </p:spPr>
        <p:txBody>
          <a:bodyPr wrap="square" rtlCol="0">
            <a:spAutoFit/>
          </a:bodyPr>
          <a:lstStyle/>
          <a:p>
            <a:r>
              <a:rPr lang="en-US" sz="4800" b="1" dirty="0">
                <a:solidFill>
                  <a:schemeClr val="bg1"/>
                </a:solidFill>
                <a:latin typeface="Manrope" pitchFamily="2" charset="0"/>
              </a:rPr>
              <a:t>Inattention/ Distraction</a:t>
            </a:r>
          </a:p>
        </p:txBody>
      </p:sp>
      <p:cxnSp>
        <p:nvCxnSpPr>
          <p:cNvPr id="10" name="Straight Connector 9">
            <a:extLst>
              <a:ext uri="{FF2B5EF4-FFF2-40B4-BE49-F238E27FC236}">
                <a16:creationId xmlns:a16="http://schemas.microsoft.com/office/drawing/2014/main" id="{9BDF3AE3-8FBD-3D03-49E4-8A30BBA207CC}"/>
              </a:ext>
            </a:extLst>
          </p:cNvPr>
          <p:cNvCxnSpPr>
            <a:cxnSpLocks/>
          </p:cNvCxnSpPr>
          <p:nvPr/>
        </p:nvCxnSpPr>
        <p:spPr>
          <a:xfrm>
            <a:off x="7967663" y="3593992"/>
            <a:ext cx="8164307"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 name="Rectangle 13">
            <a:extLst>
              <a:ext uri="{FF2B5EF4-FFF2-40B4-BE49-F238E27FC236}">
                <a16:creationId xmlns:a16="http://schemas.microsoft.com/office/drawing/2014/main" id="{E6D9ABDF-776D-A419-14B6-C8DACC336803}"/>
              </a:ext>
              <a:ext uri="{C183D7F6-B498-43B3-948B-1728B52AA6E4}">
                <adec:decorative xmlns:adec="http://schemas.microsoft.com/office/drawing/2017/decorative" val="1"/>
              </a:ext>
            </a:extLst>
          </p:cNvPr>
          <p:cNvSpPr/>
          <p:nvPr/>
        </p:nvSpPr>
        <p:spPr>
          <a:xfrm>
            <a:off x="-2103749" y="799018"/>
            <a:ext cx="9347231" cy="46578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aph of a truck&#10;&#10;Description automatically generated">
            <a:extLst>
              <a:ext uri="{FF2B5EF4-FFF2-40B4-BE49-F238E27FC236}">
                <a16:creationId xmlns:a16="http://schemas.microsoft.com/office/drawing/2014/main" id="{623D004F-439D-EDB8-385E-B931C74ACB5D}"/>
              </a:ext>
            </a:extLst>
          </p:cNvPr>
          <p:cNvPicPr>
            <a:picLocks noChangeAspect="1"/>
          </p:cNvPicPr>
          <p:nvPr/>
        </p:nvPicPr>
        <p:blipFill>
          <a:blip r:embed="rId3"/>
          <a:stretch>
            <a:fillRect/>
          </a:stretch>
        </p:blipFill>
        <p:spPr>
          <a:xfrm>
            <a:off x="0" y="799017"/>
            <a:ext cx="7463078" cy="3731539"/>
          </a:xfrm>
          <a:prstGeom prst="rect">
            <a:avLst/>
          </a:prstGeom>
        </p:spPr>
      </p:pic>
      <p:pic>
        <p:nvPicPr>
          <p:cNvPr id="14" name="Content Placeholder 4" descr="A black and white logo&#10;&#10;Description automatically generated">
            <a:extLst>
              <a:ext uri="{FF2B5EF4-FFF2-40B4-BE49-F238E27FC236}">
                <a16:creationId xmlns:a16="http://schemas.microsoft.com/office/drawing/2014/main" id="{EB9890A0-900F-0BA7-38AB-9680FA4BFF8B}"/>
              </a:ext>
            </a:extLst>
          </p:cNvPr>
          <p:cNvPicPr>
            <a:picLocks noChangeAspect="1"/>
          </p:cNvPicPr>
          <p:nvPr/>
        </p:nvPicPr>
        <p:blipFill>
          <a:blip r:embed="rId4"/>
          <a:stretch>
            <a:fillRect/>
          </a:stretch>
        </p:blipFill>
        <p:spPr>
          <a:xfrm>
            <a:off x="-110463" y="5238487"/>
            <a:ext cx="1897326" cy="2681767"/>
          </a:xfrm>
          <a:prstGeom prst="rect">
            <a:avLst/>
          </a:prstGeom>
        </p:spPr>
      </p:pic>
      <p:sp>
        <p:nvSpPr>
          <p:cNvPr id="15" name="TextBox 14">
            <a:extLst>
              <a:ext uri="{FF2B5EF4-FFF2-40B4-BE49-F238E27FC236}">
                <a16:creationId xmlns:a16="http://schemas.microsoft.com/office/drawing/2014/main" id="{2BE2214A-48BE-C41B-D9D4-92148F72BCDC}"/>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cxnSp>
        <p:nvCxnSpPr>
          <p:cNvPr id="16" name="Straight Connector 15">
            <a:extLst>
              <a:ext uri="{FF2B5EF4-FFF2-40B4-BE49-F238E27FC236}">
                <a16:creationId xmlns:a16="http://schemas.microsoft.com/office/drawing/2014/main" id="{14A083A7-CBC8-7E50-9A0D-DBEFB440C571}"/>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7" name="Slide Number Placeholder 12">
            <a:extLst>
              <a:ext uri="{FF2B5EF4-FFF2-40B4-BE49-F238E27FC236}">
                <a16:creationId xmlns:a16="http://schemas.microsoft.com/office/drawing/2014/main" id="{AEA4D93D-9591-4E65-6B9C-6B0434A3025D}"/>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bg1"/>
                </a:solidFill>
              </a:rPr>
              <a:pPr/>
              <a:t>24</a:t>
            </a:fld>
            <a:endParaRPr lang="en-US" dirty="0">
              <a:solidFill>
                <a:schemeClr val="bg1"/>
              </a:solidFill>
            </a:endParaRPr>
          </a:p>
        </p:txBody>
      </p:sp>
    </p:spTree>
    <p:extLst>
      <p:ext uri="{BB962C8B-B14F-4D97-AF65-F5344CB8AC3E}">
        <p14:creationId xmlns:p14="http://schemas.microsoft.com/office/powerpoint/2010/main" val="4149182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52834"/>
        </a:solidFill>
        <a:effectLst/>
      </p:bgPr>
    </p:bg>
    <p:spTree>
      <p:nvGrpSpPr>
        <p:cNvPr id="1" name=""/>
        <p:cNvGrpSpPr/>
        <p:nvPr/>
      </p:nvGrpSpPr>
      <p:grpSpPr>
        <a:xfrm>
          <a:off x="0" y="0"/>
          <a:ext cx="0" cy="0"/>
          <a:chOff x="0" y="0"/>
          <a:chExt cx="0" cy="0"/>
        </a:xfrm>
      </p:grpSpPr>
      <p:sp>
        <p:nvSpPr>
          <p:cNvPr id="4" name="Slide Number Placeholder 12">
            <a:extLst>
              <a:ext uri="{FF2B5EF4-FFF2-40B4-BE49-F238E27FC236}">
                <a16:creationId xmlns:a16="http://schemas.microsoft.com/office/drawing/2014/main" id="{8A0501FB-FA7B-9792-1EC2-268C10FD7685}"/>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25</a:t>
            </a:fld>
            <a:endParaRPr lang="en-US" dirty="0">
              <a:solidFill>
                <a:schemeClr val="tx1"/>
              </a:solidFill>
            </a:endParaRPr>
          </a:p>
        </p:txBody>
      </p:sp>
      <p:pic>
        <p:nvPicPr>
          <p:cNvPr id="5" name="Content Placeholder 4" descr="A black and white logo&#10;&#10;Description automatically generated">
            <a:extLst>
              <a:ext uri="{FF2B5EF4-FFF2-40B4-BE49-F238E27FC236}">
                <a16:creationId xmlns:a16="http://schemas.microsoft.com/office/drawing/2014/main" id="{A9E11D50-A6F4-0ED5-32CD-7EC4DA9CCA0C}"/>
              </a:ext>
            </a:extLst>
          </p:cNvPr>
          <p:cNvPicPr>
            <a:picLocks noChangeAspect="1"/>
          </p:cNvPicPr>
          <p:nvPr/>
        </p:nvPicPr>
        <p:blipFill>
          <a:blip r:embed="rId2"/>
          <a:stretch>
            <a:fillRect/>
          </a:stretch>
        </p:blipFill>
        <p:spPr>
          <a:xfrm>
            <a:off x="-110463" y="5238487"/>
            <a:ext cx="1897326" cy="2681767"/>
          </a:xfrm>
          <a:prstGeom prst="rect">
            <a:avLst/>
          </a:prstGeom>
        </p:spPr>
      </p:pic>
      <p:cxnSp>
        <p:nvCxnSpPr>
          <p:cNvPr id="8" name="Straight Connector 7">
            <a:extLst>
              <a:ext uri="{FF2B5EF4-FFF2-40B4-BE49-F238E27FC236}">
                <a16:creationId xmlns:a16="http://schemas.microsoft.com/office/drawing/2014/main" id="{44916455-5B44-DB63-7A83-4999695F8272}"/>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8C7D2C8-E068-4FD2-F69D-460EEF611300}"/>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a:t>
            </a:r>
            <a:r>
              <a:rPr lang="en-US" sz="1600" dirty="0">
                <a:solidFill>
                  <a:schemeClr val="bg1"/>
                </a:solidFill>
                <a:latin typeface="Manrope" pitchFamily="2" charset="0"/>
              </a:rPr>
              <a:t> </a:t>
            </a:r>
            <a:r>
              <a:rPr lang="en-US" sz="1600" dirty="0">
                <a:latin typeface="Manrope" pitchFamily="2" charset="0"/>
              </a:rPr>
              <a:t>2025</a:t>
            </a:r>
          </a:p>
        </p:txBody>
      </p:sp>
      <p:sp>
        <p:nvSpPr>
          <p:cNvPr id="7" name="Rectangle 6">
            <a:extLst>
              <a:ext uri="{FF2B5EF4-FFF2-40B4-BE49-F238E27FC236}">
                <a16:creationId xmlns:a16="http://schemas.microsoft.com/office/drawing/2014/main" id="{89BC1356-4D26-00CB-73ED-A1A56AAD3170}"/>
              </a:ext>
            </a:extLst>
          </p:cNvPr>
          <p:cNvSpPr/>
          <p:nvPr/>
        </p:nvSpPr>
        <p:spPr>
          <a:xfrm>
            <a:off x="0" y="1137997"/>
            <a:ext cx="12192000" cy="3893374"/>
          </a:xfrm>
          <a:prstGeom prst="rect">
            <a:avLst/>
          </a:prstGeom>
        </p:spPr>
        <p:txBody>
          <a:bodyPr wrap="square">
            <a:spAutoFit/>
          </a:bodyPr>
          <a:lstStyle/>
          <a:p>
            <a:pPr algn="ctr">
              <a:spcAft>
                <a:spcPts val="1200"/>
              </a:spcAft>
            </a:pPr>
            <a:r>
              <a:rPr lang="en-AU" sz="19900" b="1" spc="-1100" dirty="0">
                <a:latin typeface="Manrope ExtraBold" pitchFamily="2" charset="0"/>
                <a:ea typeface="Roboto Black"/>
                <a:cs typeface="Roboto Black"/>
              </a:rPr>
              <a:t>65%</a:t>
            </a:r>
            <a:br>
              <a:rPr lang="en-AU" sz="3200" spc="-300" dirty="0">
                <a:solidFill>
                  <a:schemeClr val="bg1"/>
                </a:solidFill>
                <a:latin typeface="+mj-lt"/>
                <a:ea typeface="Roboto Black"/>
              </a:rPr>
            </a:br>
            <a:r>
              <a:rPr lang="en-AU" sz="2400" dirty="0">
                <a:latin typeface="Manrope Medium" pitchFamily="2" charset="0"/>
                <a:ea typeface="Roboto Black"/>
                <a:cs typeface="Roboto Black"/>
              </a:rPr>
              <a:t>Inattention/distraction incidents </a:t>
            </a:r>
            <a:br>
              <a:rPr lang="en-AU" sz="2400" dirty="0">
                <a:latin typeface="Manrope Medium" pitchFamily="2" charset="0"/>
                <a:ea typeface="Roboto Black"/>
                <a:cs typeface="Roboto Black"/>
              </a:rPr>
            </a:br>
            <a:r>
              <a:rPr lang="en-AU" sz="2400" dirty="0">
                <a:latin typeface="Manrope Medium" pitchFamily="2" charset="0"/>
                <a:ea typeface="Roboto Black"/>
                <a:cs typeface="Roboto Black"/>
              </a:rPr>
              <a:t>were single vehicle in 2023.</a:t>
            </a:r>
            <a:endParaRPr lang="en-AU" sz="2400" dirty="0">
              <a:latin typeface="Manrope Medium" pitchFamily="2" charset="0"/>
              <a:ea typeface="Arial" panose="020B0604020202020204" pitchFamily="34" charset="0"/>
            </a:endParaRPr>
          </a:p>
        </p:txBody>
      </p:sp>
    </p:spTree>
    <p:extLst>
      <p:ext uri="{BB962C8B-B14F-4D97-AF65-F5344CB8AC3E}">
        <p14:creationId xmlns:p14="http://schemas.microsoft.com/office/powerpoint/2010/main" val="1109507448"/>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52834"/>
        </a:solidFill>
        <a:effectLst/>
      </p:bgPr>
    </p:bg>
    <p:spTree>
      <p:nvGrpSpPr>
        <p:cNvPr id="1" name=""/>
        <p:cNvGrpSpPr/>
        <p:nvPr/>
      </p:nvGrpSpPr>
      <p:grpSpPr>
        <a:xfrm>
          <a:off x="0" y="0"/>
          <a:ext cx="0" cy="0"/>
          <a:chOff x="0" y="0"/>
          <a:chExt cx="0" cy="0"/>
        </a:xfrm>
      </p:grpSpPr>
      <p:sp>
        <p:nvSpPr>
          <p:cNvPr id="4" name="Slide Number Placeholder 12">
            <a:extLst>
              <a:ext uri="{FF2B5EF4-FFF2-40B4-BE49-F238E27FC236}">
                <a16:creationId xmlns:a16="http://schemas.microsoft.com/office/drawing/2014/main" id="{8A0501FB-FA7B-9792-1EC2-268C10FD7685}"/>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26</a:t>
            </a:fld>
            <a:endParaRPr lang="en-US" dirty="0">
              <a:solidFill>
                <a:schemeClr val="tx1"/>
              </a:solidFill>
            </a:endParaRPr>
          </a:p>
        </p:txBody>
      </p:sp>
      <p:pic>
        <p:nvPicPr>
          <p:cNvPr id="5" name="Content Placeholder 4" descr="A black and white logo&#10;&#10;Description automatically generated">
            <a:extLst>
              <a:ext uri="{FF2B5EF4-FFF2-40B4-BE49-F238E27FC236}">
                <a16:creationId xmlns:a16="http://schemas.microsoft.com/office/drawing/2014/main" id="{A9E11D50-A6F4-0ED5-32CD-7EC4DA9CCA0C}"/>
              </a:ext>
            </a:extLst>
          </p:cNvPr>
          <p:cNvPicPr>
            <a:picLocks noChangeAspect="1"/>
          </p:cNvPicPr>
          <p:nvPr/>
        </p:nvPicPr>
        <p:blipFill>
          <a:blip r:embed="rId2"/>
          <a:stretch>
            <a:fillRect/>
          </a:stretch>
        </p:blipFill>
        <p:spPr>
          <a:xfrm>
            <a:off x="-110463" y="5238487"/>
            <a:ext cx="1897326" cy="2681767"/>
          </a:xfrm>
          <a:prstGeom prst="rect">
            <a:avLst/>
          </a:prstGeom>
        </p:spPr>
      </p:pic>
      <p:cxnSp>
        <p:nvCxnSpPr>
          <p:cNvPr id="8" name="Straight Connector 7">
            <a:extLst>
              <a:ext uri="{FF2B5EF4-FFF2-40B4-BE49-F238E27FC236}">
                <a16:creationId xmlns:a16="http://schemas.microsoft.com/office/drawing/2014/main" id="{44916455-5B44-DB63-7A83-4999695F8272}"/>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8C7D2C8-E068-4FD2-F69D-460EEF611300}"/>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a:t>
            </a:r>
            <a:r>
              <a:rPr lang="en-US" sz="1600" dirty="0">
                <a:solidFill>
                  <a:schemeClr val="bg1"/>
                </a:solidFill>
                <a:latin typeface="Manrope" pitchFamily="2" charset="0"/>
              </a:rPr>
              <a:t> </a:t>
            </a:r>
            <a:r>
              <a:rPr lang="en-US" sz="1600" dirty="0">
                <a:latin typeface="Manrope" pitchFamily="2" charset="0"/>
              </a:rPr>
              <a:t>2025</a:t>
            </a:r>
          </a:p>
        </p:txBody>
      </p:sp>
      <p:sp>
        <p:nvSpPr>
          <p:cNvPr id="7" name="Rectangle 6">
            <a:extLst>
              <a:ext uri="{FF2B5EF4-FFF2-40B4-BE49-F238E27FC236}">
                <a16:creationId xmlns:a16="http://schemas.microsoft.com/office/drawing/2014/main" id="{89BC1356-4D26-00CB-73ED-A1A56AAD3170}"/>
              </a:ext>
            </a:extLst>
          </p:cNvPr>
          <p:cNvSpPr/>
          <p:nvPr/>
        </p:nvSpPr>
        <p:spPr>
          <a:xfrm>
            <a:off x="2288147" y="1137997"/>
            <a:ext cx="7930166" cy="3154710"/>
          </a:xfrm>
          <a:prstGeom prst="rect">
            <a:avLst/>
          </a:prstGeom>
        </p:spPr>
        <p:txBody>
          <a:bodyPr wrap="square">
            <a:spAutoFit/>
          </a:bodyPr>
          <a:lstStyle/>
          <a:p>
            <a:pPr algn="ctr">
              <a:spcAft>
                <a:spcPts val="1200"/>
              </a:spcAft>
            </a:pPr>
            <a:r>
              <a:rPr lang="en-AU" sz="19900" b="1" spc="-1100" dirty="0">
                <a:latin typeface="Manrope ExtraBold" pitchFamily="2" charset="0"/>
                <a:ea typeface="Roboto Black"/>
                <a:cs typeface="Roboto Black"/>
              </a:rPr>
              <a:t>32.9%</a:t>
            </a:r>
            <a:endParaRPr lang="en-AU" sz="2400" dirty="0">
              <a:latin typeface="Manrope Medium" pitchFamily="2" charset="0"/>
              <a:ea typeface="Arial" panose="020B0604020202020204" pitchFamily="34" charset="0"/>
            </a:endParaRPr>
          </a:p>
        </p:txBody>
      </p:sp>
      <p:sp>
        <p:nvSpPr>
          <p:cNvPr id="3" name="TextBox 2">
            <a:extLst>
              <a:ext uri="{FF2B5EF4-FFF2-40B4-BE49-F238E27FC236}">
                <a16:creationId xmlns:a16="http://schemas.microsoft.com/office/drawing/2014/main" id="{961AF70E-946D-7A93-B752-B4ED97B9FE4D}"/>
              </a:ext>
            </a:extLst>
          </p:cNvPr>
          <p:cNvSpPr txBox="1"/>
          <p:nvPr/>
        </p:nvSpPr>
        <p:spPr>
          <a:xfrm>
            <a:off x="1044262" y="4456335"/>
            <a:ext cx="10766738" cy="461665"/>
          </a:xfrm>
          <a:prstGeom prst="rect">
            <a:avLst/>
          </a:prstGeom>
          <a:noFill/>
        </p:spPr>
        <p:txBody>
          <a:bodyPr wrap="square" rtlCol="0">
            <a:spAutoFit/>
          </a:bodyPr>
          <a:lstStyle/>
          <a:p>
            <a:r>
              <a:rPr lang="en-AU" sz="2400" dirty="0">
                <a:latin typeface="Manrope Medium" pitchFamily="2" charset="0"/>
                <a:ea typeface="Roboto Black"/>
                <a:cs typeface="Roboto Black"/>
              </a:rPr>
              <a:t>Inattention/distraction incidents were ‘off path on straight’ in 2023.</a:t>
            </a:r>
            <a:endParaRPr lang="en-US" sz="2400" dirty="0">
              <a:latin typeface="Manrope Medium" pitchFamily="2" charset="0"/>
            </a:endParaRPr>
          </a:p>
        </p:txBody>
      </p:sp>
    </p:spTree>
    <p:extLst>
      <p:ext uri="{BB962C8B-B14F-4D97-AF65-F5344CB8AC3E}">
        <p14:creationId xmlns:p14="http://schemas.microsoft.com/office/powerpoint/2010/main" val="2400123949"/>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52834"/>
        </a:solidFill>
        <a:effectLst/>
      </p:bgPr>
    </p:bg>
    <p:spTree>
      <p:nvGrpSpPr>
        <p:cNvPr id="1" name=""/>
        <p:cNvGrpSpPr/>
        <p:nvPr/>
      </p:nvGrpSpPr>
      <p:grpSpPr>
        <a:xfrm>
          <a:off x="0" y="0"/>
          <a:ext cx="0" cy="0"/>
          <a:chOff x="0" y="0"/>
          <a:chExt cx="0" cy="0"/>
        </a:xfrm>
      </p:grpSpPr>
      <p:sp>
        <p:nvSpPr>
          <p:cNvPr id="4" name="Slide Number Placeholder 12">
            <a:extLst>
              <a:ext uri="{FF2B5EF4-FFF2-40B4-BE49-F238E27FC236}">
                <a16:creationId xmlns:a16="http://schemas.microsoft.com/office/drawing/2014/main" id="{8A0501FB-FA7B-9792-1EC2-268C10FD7685}"/>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27</a:t>
            </a:fld>
            <a:endParaRPr lang="en-US" dirty="0">
              <a:solidFill>
                <a:schemeClr val="tx1"/>
              </a:solidFill>
            </a:endParaRPr>
          </a:p>
        </p:txBody>
      </p:sp>
      <p:pic>
        <p:nvPicPr>
          <p:cNvPr id="5" name="Content Placeholder 4" descr="A black and white logo&#10;&#10;Description automatically generated">
            <a:extLst>
              <a:ext uri="{FF2B5EF4-FFF2-40B4-BE49-F238E27FC236}">
                <a16:creationId xmlns:a16="http://schemas.microsoft.com/office/drawing/2014/main" id="{A9E11D50-A6F4-0ED5-32CD-7EC4DA9CCA0C}"/>
              </a:ext>
            </a:extLst>
          </p:cNvPr>
          <p:cNvPicPr>
            <a:picLocks noChangeAspect="1"/>
          </p:cNvPicPr>
          <p:nvPr/>
        </p:nvPicPr>
        <p:blipFill>
          <a:blip r:embed="rId2"/>
          <a:stretch>
            <a:fillRect/>
          </a:stretch>
        </p:blipFill>
        <p:spPr>
          <a:xfrm>
            <a:off x="-110463" y="5238487"/>
            <a:ext cx="1897326" cy="2681767"/>
          </a:xfrm>
          <a:prstGeom prst="rect">
            <a:avLst/>
          </a:prstGeom>
        </p:spPr>
      </p:pic>
      <p:cxnSp>
        <p:nvCxnSpPr>
          <p:cNvPr id="8" name="Straight Connector 7">
            <a:extLst>
              <a:ext uri="{FF2B5EF4-FFF2-40B4-BE49-F238E27FC236}">
                <a16:creationId xmlns:a16="http://schemas.microsoft.com/office/drawing/2014/main" id="{44916455-5B44-DB63-7A83-4999695F8272}"/>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8C7D2C8-E068-4FD2-F69D-460EEF611300}"/>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a:t>
            </a:r>
            <a:r>
              <a:rPr lang="en-US" sz="1600" dirty="0">
                <a:solidFill>
                  <a:schemeClr val="bg1"/>
                </a:solidFill>
                <a:latin typeface="Manrope" pitchFamily="2" charset="0"/>
              </a:rPr>
              <a:t> </a:t>
            </a:r>
            <a:r>
              <a:rPr lang="en-US" sz="1600" dirty="0">
                <a:latin typeface="Manrope" pitchFamily="2" charset="0"/>
              </a:rPr>
              <a:t>2025</a:t>
            </a:r>
          </a:p>
        </p:txBody>
      </p:sp>
      <p:sp>
        <p:nvSpPr>
          <p:cNvPr id="7" name="Rectangle 6">
            <a:extLst>
              <a:ext uri="{FF2B5EF4-FFF2-40B4-BE49-F238E27FC236}">
                <a16:creationId xmlns:a16="http://schemas.microsoft.com/office/drawing/2014/main" id="{89BC1356-4D26-00CB-73ED-A1A56AAD3170}"/>
              </a:ext>
            </a:extLst>
          </p:cNvPr>
          <p:cNvSpPr/>
          <p:nvPr/>
        </p:nvSpPr>
        <p:spPr>
          <a:xfrm>
            <a:off x="0" y="1137997"/>
            <a:ext cx="12192000" cy="3893374"/>
          </a:xfrm>
          <a:prstGeom prst="rect">
            <a:avLst/>
          </a:prstGeom>
        </p:spPr>
        <p:txBody>
          <a:bodyPr wrap="square">
            <a:spAutoFit/>
          </a:bodyPr>
          <a:lstStyle/>
          <a:p>
            <a:pPr algn="ctr">
              <a:spcAft>
                <a:spcPts val="1200"/>
              </a:spcAft>
            </a:pPr>
            <a:r>
              <a:rPr lang="en-AU" sz="19900" b="1" spc="-1100" dirty="0">
                <a:latin typeface="Manrope ExtraBold" pitchFamily="2" charset="0"/>
                <a:ea typeface="Roboto Black"/>
                <a:cs typeface="Roboto Black"/>
              </a:rPr>
              <a:t>75%</a:t>
            </a:r>
            <a:br>
              <a:rPr lang="en-AU" sz="3200" spc="-300" dirty="0">
                <a:solidFill>
                  <a:schemeClr val="bg1"/>
                </a:solidFill>
                <a:latin typeface="+mj-lt"/>
                <a:ea typeface="Roboto Black"/>
              </a:rPr>
            </a:br>
            <a:r>
              <a:rPr lang="en-AU" sz="2400" dirty="0">
                <a:latin typeface="Manrope Medium" pitchFamily="2" charset="0"/>
                <a:ea typeface="Roboto Black"/>
                <a:cs typeface="Roboto Black"/>
              </a:rPr>
              <a:t>Inattention/distraction incidents have </a:t>
            </a:r>
            <a:br>
              <a:rPr lang="en-AU" sz="2400" dirty="0">
                <a:latin typeface="Manrope Medium" pitchFamily="2" charset="0"/>
                <a:ea typeface="Roboto Black"/>
                <a:cs typeface="Roboto Black"/>
              </a:rPr>
            </a:br>
            <a:r>
              <a:rPr lang="en-AU" sz="2400" dirty="0">
                <a:latin typeface="Manrope Medium" pitchFamily="2" charset="0"/>
                <a:ea typeface="Roboto Black"/>
                <a:cs typeface="Roboto Black"/>
              </a:rPr>
              <a:t>increased in 2023 from 2022</a:t>
            </a:r>
            <a:endParaRPr lang="en-AU" sz="2400" dirty="0">
              <a:latin typeface="Manrope Medium" pitchFamily="2" charset="0"/>
              <a:ea typeface="Arial" panose="020B0604020202020204" pitchFamily="34" charset="0"/>
            </a:endParaRPr>
          </a:p>
        </p:txBody>
      </p:sp>
    </p:spTree>
    <p:extLst>
      <p:ext uri="{BB962C8B-B14F-4D97-AF65-F5344CB8AC3E}">
        <p14:creationId xmlns:p14="http://schemas.microsoft.com/office/powerpoint/2010/main" val="67507456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pic>
        <p:nvPicPr>
          <p:cNvPr id="11" name="Picture 10" descr="A highway with many cars on it&#10;&#10;Description automatically generated">
            <a:extLst>
              <a:ext uri="{FF2B5EF4-FFF2-40B4-BE49-F238E27FC236}">
                <a16:creationId xmlns:a16="http://schemas.microsoft.com/office/drawing/2014/main" id="{2B5C4C77-C84D-D94B-D185-05D1A051F7ED}"/>
              </a:ext>
            </a:extLst>
          </p:cNvPr>
          <p:cNvPicPr>
            <a:picLocks noChangeAspect="1"/>
          </p:cNvPicPr>
          <p:nvPr/>
        </p:nvPicPr>
        <p:blipFill>
          <a:blip r:embed="rId2"/>
          <a:stretch>
            <a:fillRect/>
          </a:stretch>
        </p:blipFill>
        <p:spPr>
          <a:xfrm>
            <a:off x="0" y="-3039"/>
            <a:ext cx="12192000" cy="6858000"/>
          </a:xfrm>
          <a:prstGeom prst="rect">
            <a:avLst/>
          </a:prstGeom>
        </p:spPr>
      </p:pic>
      <p:sp>
        <p:nvSpPr>
          <p:cNvPr id="12" name="Rectangle 11">
            <a:extLst>
              <a:ext uri="{FF2B5EF4-FFF2-40B4-BE49-F238E27FC236}">
                <a16:creationId xmlns:a16="http://schemas.microsoft.com/office/drawing/2014/main" id="{83982D1E-B377-4B2B-5B1B-88DAA46C3E39}"/>
              </a:ext>
            </a:extLst>
          </p:cNvPr>
          <p:cNvSpPr/>
          <p:nvPr/>
        </p:nvSpPr>
        <p:spPr>
          <a:xfrm>
            <a:off x="0" y="-3039"/>
            <a:ext cx="12192000" cy="6858000"/>
          </a:xfrm>
          <a:prstGeom prst="rect">
            <a:avLst/>
          </a:prstGeom>
          <a:solidFill>
            <a:srgbClr val="146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lack and white logo&#10;&#10;Description automatically generated">
            <a:extLst>
              <a:ext uri="{FF2B5EF4-FFF2-40B4-BE49-F238E27FC236}">
                <a16:creationId xmlns:a16="http://schemas.microsoft.com/office/drawing/2014/main" id="{A9E11D50-A6F4-0ED5-32CD-7EC4DA9CCA0C}"/>
              </a:ext>
            </a:extLst>
          </p:cNvPr>
          <p:cNvPicPr>
            <a:picLocks noChangeAspect="1"/>
          </p:cNvPicPr>
          <p:nvPr/>
        </p:nvPicPr>
        <p:blipFill>
          <a:blip r:embed="rId3"/>
          <a:stretch>
            <a:fillRect/>
          </a:stretch>
        </p:blipFill>
        <p:spPr>
          <a:xfrm>
            <a:off x="-110463" y="5238487"/>
            <a:ext cx="1897326" cy="2681767"/>
          </a:xfrm>
          <a:prstGeom prst="rect">
            <a:avLst/>
          </a:prstGeom>
        </p:spPr>
      </p:pic>
      <p:sp>
        <p:nvSpPr>
          <p:cNvPr id="9" name="TextBox 8">
            <a:extLst>
              <a:ext uri="{FF2B5EF4-FFF2-40B4-BE49-F238E27FC236}">
                <a16:creationId xmlns:a16="http://schemas.microsoft.com/office/drawing/2014/main" id="{C8C7D2C8-E068-4FD2-F69D-460EEF611300}"/>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a:t>
            </a:r>
            <a:r>
              <a:rPr lang="en-US" sz="1600" dirty="0">
                <a:solidFill>
                  <a:schemeClr val="bg1"/>
                </a:solidFill>
                <a:latin typeface="Manrope" pitchFamily="2" charset="0"/>
              </a:rPr>
              <a:t> </a:t>
            </a:r>
            <a:r>
              <a:rPr lang="en-US" sz="1600" dirty="0">
                <a:latin typeface="Manrope" pitchFamily="2" charset="0"/>
              </a:rPr>
              <a:t>2025</a:t>
            </a:r>
          </a:p>
        </p:txBody>
      </p:sp>
      <p:cxnSp>
        <p:nvCxnSpPr>
          <p:cNvPr id="8" name="Straight Connector 7">
            <a:extLst>
              <a:ext uri="{FF2B5EF4-FFF2-40B4-BE49-F238E27FC236}">
                <a16:creationId xmlns:a16="http://schemas.microsoft.com/office/drawing/2014/main" id="{44916455-5B44-DB63-7A83-4999695F8272}"/>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 name="Slide Number Placeholder 12">
            <a:extLst>
              <a:ext uri="{FF2B5EF4-FFF2-40B4-BE49-F238E27FC236}">
                <a16:creationId xmlns:a16="http://schemas.microsoft.com/office/drawing/2014/main" id="{8A0501FB-FA7B-9792-1EC2-268C10FD7685}"/>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28</a:t>
            </a:fld>
            <a:endParaRPr lang="en-US" dirty="0">
              <a:solidFill>
                <a:schemeClr val="tx1"/>
              </a:solidFill>
            </a:endParaRPr>
          </a:p>
        </p:txBody>
      </p:sp>
      <p:sp>
        <p:nvSpPr>
          <p:cNvPr id="13" name="TextBox 12">
            <a:extLst>
              <a:ext uri="{FF2B5EF4-FFF2-40B4-BE49-F238E27FC236}">
                <a16:creationId xmlns:a16="http://schemas.microsoft.com/office/drawing/2014/main" id="{A36478D4-C044-30B7-E0AB-96F35F215274}"/>
              </a:ext>
            </a:extLst>
          </p:cNvPr>
          <p:cNvSpPr txBox="1"/>
          <p:nvPr/>
        </p:nvSpPr>
        <p:spPr>
          <a:xfrm>
            <a:off x="5943600" y="2598003"/>
            <a:ext cx="5867400" cy="830997"/>
          </a:xfrm>
          <a:prstGeom prst="rect">
            <a:avLst/>
          </a:prstGeom>
          <a:noFill/>
        </p:spPr>
        <p:txBody>
          <a:bodyPr wrap="square" rtlCol="0">
            <a:spAutoFit/>
          </a:bodyPr>
          <a:lstStyle/>
          <a:p>
            <a:r>
              <a:rPr lang="en-US" sz="4800" b="1" dirty="0">
                <a:latin typeface="Manrope" pitchFamily="2" charset="0"/>
              </a:rPr>
              <a:t>Questions?</a:t>
            </a:r>
          </a:p>
        </p:txBody>
      </p:sp>
      <p:cxnSp>
        <p:nvCxnSpPr>
          <p:cNvPr id="14" name="Straight Connector 13">
            <a:extLst>
              <a:ext uri="{FF2B5EF4-FFF2-40B4-BE49-F238E27FC236}">
                <a16:creationId xmlns:a16="http://schemas.microsoft.com/office/drawing/2014/main" id="{77FFD5BB-5237-A76A-7827-38665E3C323F}"/>
              </a:ext>
            </a:extLst>
          </p:cNvPr>
          <p:cNvCxnSpPr>
            <a:cxnSpLocks/>
          </p:cNvCxnSpPr>
          <p:nvPr/>
        </p:nvCxnSpPr>
        <p:spPr>
          <a:xfrm>
            <a:off x="6096000" y="3593992"/>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 name="Picture 1" descr="A green and white people with a question mark&#10;&#10;Description automatically generated">
            <a:extLst>
              <a:ext uri="{FF2B5EF4-FFF2-40B4-BE49-F238E27FC236}">
                <a16:creationId xmlns:a16="http://schemas.microsoft.com/office/drawing/2014/main" id="{B922DDC5-56C9-65AA-4815-9585C1A88348}"/>
              </a:ext>
            </a:extLst>
          </p:cNvPr>
          <p:cNvPicPr>
            <a:picLocks noChangeAspect="1"/>
          </p:cNvPicPr>
          <p:nvPr/>
        </p:nvPicPr>
        <p:blipFill>
          <a:blip r:embed="rId4"/>
          <a:stretch>
            <a:fillRect/>
          </a:stretch>
        </p:blipFill>
        <p:spPr>
          <a:xfrm>
            <a:off x="-1326319" y="-368968"/>
            <a:ext cx="8219223" cy="7767618"/>
          </a:xfrm>
          <a:prstGeom prst="rect">
            <a:avLst/>
          </a:prstGeom>
        </p:spPr>
      </p:pic>
    </p:spTree>
    <p:extLst>
      <p:ext uri="{BB962C8B-B14F-4D97-AF65-F5344CB8AC3E}">
        <p14:creationId xmlns:p14="http://schemas.microsoft.com/office/powerpoint/2010/main" val="3606345836"/>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alpha val="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7D96D3-774E-500A-625D-1D62CB590474}"/>
              </a:ext>
            </a:extLst>
          </p:cNvPr>
          <p:cNvSpPr txBox="1"/>
          <p:nvPr/>
        </p:nvSpPr>
        <p:spPr>
          <a:xfrm>
            <a:off x="-2694039" y="-1966452"/>
            <a:ext cx="184731" cy="369332"/>
          </a:xfrm>
          <a:prstGeom prst="rect">
            <a:avLst/>
          </a:prstGeom>
          <a:noFill/>
        </p:spPr>
        <p:txBody>
          <a:bodyPr wrap="none" rtlCol="0">
            <a:spAutoFit/>
          </a:bodyPr>
          <a:lstStyle/>
          <a:p>
            <a:endParaRPr lang="en-US" dirty="0"/>
          </a:p>
        </p:txBody>
      </p:sp>
      <p:pic>
        <p:nvPicPr>
          <p:cNvPr id="5" name="Picture 4" descr="A highway with many roads&#10;&#10;Description automatically generated with medium confidence">
            <a:extLst>
              <a:ext uri="{FF2B5EF4-FFF2-40B4-BE49-F238E27FC236}">
                <a16:creationId xmlns:a16="http://schemas.microsoft.com/office/drawing/2014/main" id="{AF54A4B2-CFA5-1850-6C01-895F21BF3271}"/>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0FBA69AF-7D9B-2067-EA3A-800CC902454E}"/>
              </a:ext>
            </a:extLst>
          </p:cNvPr>
          <p:cNvSpPr/>
          <p:nvPr/>
        </p:nvSpPr>
        <p:spPr>
          <a:xfrm>
            <a:off x="0" y="-6568"/>
            <a:ext cx="12192000" cy="6858000"/>
          </a:xfrm>
          <a:prstGeom prst="rect">
            <a:avLst/>
          </a:prstGeom>
          <a:solidFill>
            <a:srgbClr val="14612B">
              <a:alpha val="8276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2">
            <a:extLst>
              <a:ext uri="{FF2B5EF4-FFF2-40B4-BE49-F238E27FC236}">
                <a16:creationId xmlns:a16="http://schemas.microsoft.com/office/drawing/2014/main" id="{7216D93E-C110-A266-DC59-95DCD7D40128}"/>
              </a:ext>
            </a:extLst>
          </p:cNvPr>
          <p:cNvSpPr txBox="1">
            <a:spLocks/>
          </p:cNvSpPr>
          <p:nvPr/>
        </p:nvSpPr>
        <p:spPr>
          <a:xfrm>
            <a:off x="9067800" y="6356350"/>
            <a:ext cx="2743200"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29</a:t>
            </a:fld>
            <a:endParaRPr lang="en-US" dirty="0">
              <a:solidFill>
                <a:schemeClr val="tx1"/>
              </a:solidFill>
            </a:endParaRPr>
          </a:p>
        </p:txBody>
      </p:sp>
      <p:pic>
        <p:nvPicPr>
          <p:cNvPr id="9" name="Content Placeholder 4" descr="A black and white logo&#10;&#10;Description automatically generated">
            <a:extLst>
              <a:ext uri="{FF2B5EF4-FFF2-40B4-BE49-F238E27FC236}">
                <a16:creationId xmlns:a16="http://schemas.microsoft.com/office/drawing/2014/main" id="{932B5566-A1FB-791B-B0B4-6F5205C6D664}"/>
              </a:ext>
            </a:extLst>
          </p:cNvPr>
          <p:cNvPicPr>
            <a:picLocks noChangeAspect="1"/>
          </p:cNvPicPr>
          <p:nvPr/>
        </p:nvPicPr>
        <p:blipFill>
          <a:blip r:embed="rId3"/>
          <a:stretch>
            <a:fillRect/>
          </a:stretch>
        </p:blipFill>
        <p:spPr>
          <a:xfrm>
            <a:off x="-110463" y="5238487"/>
            <a:ext cx="1897326" cy="2681767"/>
          </a:xfrm>
          <a:prstGeom prst="rect">
            <a:avLst/>
          </a:prstGeom>
        </p:spPr>
      </p:pic>
      <p:cxnSp>
        <p:nvCxnSpPr>
          <p:cNvPr id="10" name="Straight Connector 9">
            <a:extLst>
              <a:ext uri="{FF2B5EF4-FFF2-40B4-BE49-F238E27FC236}">
                <a16:creationId xmlns:a16="http://schemas.microsoft.com/office/drawing/2014/main" id="{43BEEDC7-E638-DE71-867B-EC3B1C1F37DE}"/>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8DE0061-870E-E5A5-CCB5-58B435E713F6}"/>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 2025</a:t>
            </a:r>
          </a:p>
        </p:txBody>
      </p:sp>
      <p:cxnSp>
        <p:nvCxnSpPr>
          <p:cNvPr id="14" name="Straight Connector 13">
            <a:extLst>
              <a:ext uri="{FF2B5EF4-FFF2-40B4-BE49-F238E27FC236}">
                <a16:creationId xmlns:a16="http://schemas.microsoft.com/office/drawing/2014/main" id="{849A61B7-98C6-8734-825A-D65D503B3E2F}"/>
              </a:ext>
            </a:extLst>
          </p:cNvPr>
          <p:cNvCxnSpPr>
            <a:cxnSpLocks/>
          </p:cNvCxnSpPr>
          <p:nvPr/>
        </p:nvCxnSpPr>
        <p:spPr>
          <a:xfrm>
            <a:off x="6096000" y="3593992"/>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E6B7361F-3CD2-B676-1027-997455E52B2C}"/>
              </a:ext>
            </a:extLst>
          </p:cNvPr>
          <p:cNvSpPr txBox="1"/>
          <p:nvPr/>
        </p:nvSpPr>
        <p:spPr>
          <a:xfrm>
            <a:off x="5943600" y="1888553"/>
            <a:ext cx="5867400" cy="1569660"/>
          </a:xfrm>
          <a:prstGeom prst="rect">
            <a:avLst/>
          </a:prstGeom>
          <a:noFill/>
        </p:spPr>
        <p:txBody>
          <a:bodyPr wrap="square" rtlCol="0">
            <a:spAutoFit/>
          </a:bodyPr>
          <a:lstStyle/>
          <a:p>
            <a:r>
              <a:rPr lang="en-US" sz="4800" b="1" dirty="0">
                <a:latin typeface="Manrope" pitchFamily="2" charset="0"/>
              </a:rPr>
              <a:t>Inappropriate speed</a:t>
            </a:r>
          </a:p>
        </p:txBody>
      </p:sp>
    </p:spTree>
    <p:extLst>
      <p:ext uri="{BB962C8B-B14F-4D97-AF65-F5344CB8AC3E}">
        <p14:creationId xmlns:p14="http://schemas.microsoft.com/office/powerpoint/2010/main" val="151995427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sp>
        <p:nvSpPr>
          <p:cNvPr id="4" name="Slide Number Placeholder 12">
            <a:extLst>
              <a:ext uri="{FF2B5EF4-FFF2-40B4-BE49-F238E27FC236}">
                <a16:creationId xmlns:a16="http://schemas.microsoft.com/office/drawing/2014/main" id="{B7B46F16-71DA-700D-4D94-1C89F921578D}"/>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bg1"/>
                </a:solidFill>
              </a:rPr>
              <a:pPr/>
              <a:t>3</a:t>
            </a:fld>
            <a:endParaRPr lang="en-US" dirty="0">
              <a:solidFill>
                <a:schemeClr val="bg1"/>
              </a:solidFill>
            </a:endParaRPr>
          </a:p>
        </p:txBody>
      </p:sp>
      <p:pic>
        <p:nvPicPr>
          <p:cNvPr id="5" name="Content Placeholder 4" descr="A black and white logo&#10;&#10;Description automatically generated">
            <a:extLst>
              <a:ext uri="{FF2B5EF4-FFF2-40B4-BE49-F238E27FC236}">
                <a16:creationId xmlns:a16="http://schemas.microsoft.com/office/drawing/2014/main" id="{FB5C9A8C-F592-E261-558D-2418522098F9}"/>
              </a:ext>
            </a:extLst>
          </p:cNvPr>
          <p:cNvPicPr>
            <a:picLocks noGrp="1" noChangeAspect="1"/>
          </p:cNvPicPr>
          <p:nvPr>
            <p:ph idx="1"/>
          </p:nvPr>
        </p:nvPicPr>
        <p:blipFill>
          <a:blip r:embed="rId2"/>
          <a:stretch>
            <a:fillRect/>
          </a:stretch>
        </p:blipFill>
        <p:spPr>
          <a:xfrm>
            <a:off x="-110463" y="5238487"/>
            <a:ext cx="1897326" cy="2681767"/>
          </a:xfrm>
        </p:spPr>
      </p:pic>
      <p:cxnSp>
        <p:nvCxnSpPr>
          <p:cNvPr id="6" name="Straight Connector 5">
            <a:extLst>
              <a:ext uri="{FF2B5EF4-FFF2-40B4-BE49-F238E27FC236}">
                <a16:creationId xmlns:a16="http://schemas.microsoft.com/office/drawing/2014/main" id="{99890BF2-9C3F-2A51-8632-0240391F49C0}"/>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1D09104-0B8E-AA12-8179-FD58B9DFAE4F}"/>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sp>
        <p:nvSpPr>
          <p:cNvPr id="8" name="TextBox 7">
            <a:extLst>
              <a:ext uri="{FF2B5EF4-FFF2-40B4-BE49-F238E27FC236}">
                <a16:creationId xmlns:a16="http://schemas.microsoft.com/office/drawing/2014/main" id="{FEBAD2BB-4259-4808-0F23-373C72E73325}"/>
              </a:ext>
            </a:extLst>
          </p:cNvPr>
          <p:cNvSpPr txBox="1"/>
          <p:nvPr/>
        </p:nvSpPr>
        <p:spPr>
          <a:xfrm>
            <a:off x="2104294" y="1878852"/>
            <a:ext cx="7983411" cy="2954655"/>
          </a:xfrm>
          <a:prstGeom prst="rect">
            <a:avLst/>
          </a:prstGeom>
          <a:noFill/>
        </p:spPr>
        <p:txBody>
          <a:bodyPr wrap="square" rtlCol="0">
            <a:spAutoFit/>
          </a:bodyPr>
          <a:lstStyle/>
          <a:p>
            <a:pPr algn="ctr"/>
            <a:r>
              <a:rPr lang="en-AU" sz="2400" dirty="0">
                <a:solidFill>
                  <a:schemeClr val="bg1"/>
                </a:solidFill>
                <a:effectLst/>
                <a:latin typeface="Manrope" pitchFamily="2" charset="0"/>
              </a:rPr>
              <a:t>Monash University Accident Research Centre recognises that we are located and conduct business on the unceded lands of the Peoples of the Kulin Nations.</a:t>
            </a:r>
          </a:p>
          <a:p>
            <a:pPr algn="ctr"/>
            <a:br>
              <a:rPr lang="en-AU" sz="2400" dirty="0">
                <a:solidFill>
                  <a:schemeClr val="bg1"/>
                </a:solidFill>
                <a:effectLst/>
                <a:latin typeface="Manrope" pitchFamily="2" charset="0"/>
              </a:rPr>
            </a:br>
            <a:endParaRPr lang="en-AU" sz="2400" dirty="0">
              <a:solidFill>
                <a:schemeClr val="bg1"/>
              </a:solidFill>
              <a:effectLst/>
              <a:latin typeface="Manrope" pitchFamily="2" charset="0"/>
            </a:endParaRPr>
          </a:p>
          <a:p>
            <a:pPr algn="ctr"/>
            <a:r>
              <a:rPr lang="en-AU" sz="2400" dirty="0">
                <a:solidFill>
                  <a:schemeClr val="bg1"/>
                </a:solidFill>
                <a:effectLst/>
                <a:latin typeface="Manrope" pitchFamily="2" charset="0"/>
              </a:rPr>
              <a:t>We pay our respects to their Elders, past and present.</a:t>
            </a:r>
          </a:p>
          <a:p>
            <a:endParaRPr lang="en-US" dirty="0"/>
          </a:p>
        </p:txBody>
      </p:sp>
    </p:spTree>
    <p:extLst>
      <p:ext uri="{BB962C8B-B14F-4D97-AF65-F5344CB8AC3E}">
        <p14:creationId xmlns:p14="http://schemas.microsoft.com/office/powerpoint/2010/main" val="236481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highway with cars and a city in the background&#10;&#10;Description automatically generated">
            <a:extLst>
              <a:ext uri="{FF2B5EF4-FFF2-40B4-BE49-F238E27FC236}">
                <a16:creationId xmlns:a16="http://schemas.microsoft.com/office/drawing/2014/main" id="{A08234CD-5CA8-0A71-1369-180663E86C13}"/>
              </a:ext>
            </a:extLst>
          </p:cNvPr>
          <p:cNvPicPr>
            <a:picLocks noChangeAspect="1"/>
          </p:cNvPicPr>
          <p:nvPr/>
        </p:nvPicPr>
        <p:blipFill>
          <a:blip r:embed="rId2"/>
          <a:srcRect t="19"/>
          <a:stretch>
            <a:fill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97D96D3-774E-500A-625D-1D62CB590474}"/>
              </a:ext>
            </a:extLst>
          </p:cNvPr>
          <p:cNvSpPr txBox="1"/>
          <p:nvPr/>
        </p:nvSpPr>
        <p:spPr>
          <a:xfrm>
            <a:off x="-2694039" y="-1966452"/>
            <a:ext cx="184731" cy="369332"/>
          </a:xfrm>
          <a:prstGeom prst="rect">
            <a:avLst/>
          </a:prstGeom>
          <a:noFill/>
        </p:spPr>
        <p:txBody>
          <a:bodyPr wrap="none" rtlCol="0">
            <a:spAutoFit/>
          </a:bodyPr>
          <a:lstStyle/>
          <a:p>
            <a:endParaRPr lang="en-US" dirty="0"/>
          </a:p>
        </p:txBody>
      </p:sp>
      <p:sp>
        <p:nvSpPr>
          <p:cNvPr id="6" name="Rectangle 5">
            <a:extLst>
              <a:ext uri="{FF2B5EF4-FFF2-40B4-BE49-F238E27FC236}">
                <a16:creationId xmlns:a16="http://schemas.microsoft.com/office/drawing/2014/main" id="{94F435BD-BDF9-C26D-2CB2-DA15C26492D2}"/>
              </a:ext>
            </a:extLst>
          </p:cNvPr>
          <p:cNvSpPr/>
          <p:nvPr/>
        </p:nvSpPr>
        <p:spPr>
          <a:xfrm>
            <a:off x="-1581" y="-889"/>
            <a:ext cx="12192000" cy="6858000"/>
          </a:xfrm>
          <a:prstGeom prst="rect">
            <a:avLst/>
          </a:prstGeom>
          <a:solidFill>
            <a:srgbClr val="14612B">
              <a:alpha val="861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2">
            <a:extLst>
              <a:ext uri="{FF2B5EF4-FFF2-40B4-BE49-F238E27FC236}">
                <a16:creationId xmlns:a16="http://schemas.microsoft.com/office/drawing/2014/main" id="{66BDC017-62AD-7896-159B-ADFED0F5DACA}"/>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bg1"/>
                </a:solidFill>
              </a:rPr>
              <a:pPr/>
              <a:t>30</a:t>
            </a:fld>
            <a:endParaRPr lang="en-US" dirty="0">
              <a:solidFill>
                <a:schemeClr val="bg1"/>
              </a:solidFill>
            </a:endParaRPr>
          </a:p>
        </p:txBody>
      </p:sp>
      <p:pic>
        <p:nvPicPr>
          <p:cNvPr id="9" name="Content Placeholder 4" descr="A black and white logo&#10;&#10;Description automatically generated">
            <a:extLst>
              <a:ext uri="{FF2B5EF4-FFF2-40B4-BE49-F238E27FC236}">
                <a16:creationId xmlns:a16="http://schemas.microsoft.com/office/drawing/2014/main" id="{8698AB8A-8112-F734-D239-006D378F1CC3}"/>
              </a:ext>
            </a:extLst>
          </p:cNvPr>
          <p:cNvPicPr>
            <a:picLocks noChangeAspect="1"/>
          </p:cNvPicPr>
          <p:nvPr/>
        </p:nvPicPr>
        <p:blipFill>
          <a:blip r:embed="rId3"/>
          <a:stretch>
            <a:fillRect/>
          </a:stretch>
        </p:blipFill>
        <p:spPr>
          <a:xfrm>
            <a:off x="-110463" y="5238487"/>
            <a:ext cx="1897326" cy="2681767"/>
          </a:xfrm>
          <a:prstGeom prst="rect">
            <a:avLst/>
          </a:prstGeom>
        </p:spPr>
      </p:pic>
      <p:cxnSp>
        <p:nvCxnSpPr>
          <p:cNvPr id="10" name="Straight Connector 9">
            <a:extLst>
              <a:ext uri="{FF2B5EF4-FFF2-40B4-BE49-F238E27FC236}">
                <a16:creationId xmlns:a16="http://schemas.microsoft.com/office/drawing/2014/main" id="{D111577C-A722-FA26-4CD7-ABF669778298}"/>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E65F5426-BB6E-7F9B-998E-C9E6CC7E7447}"/>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cxnSp>
        <p:nvCxnSpPr>
          <p:cNvPr id="13" name="Straight Connector 12">
            <a:extLst>
              <a:ext uri="{FF2B5EF4-FFF2-40B4-BE49-F238E27FC236}">
                <a16:creationId xmlns:a16="http://schemas.microsoft.com/office/drawing/2014/main" id="{3709ED54-94FD-A241-F1F8-4DB0D15DE359}"/>
              </a:ext>
            </a:extLst>
          </p:cNvPr>
          <p:cNvCxnSpPr>
            <a:cxnSpLocks/>
          </p:cNvCxnSpPr>
          <p:nvPr/>
        </p:nvCxnSpPr>
        <p:spPr>
          <a:xfrm flipV="1">
            <a:off x="6096000" y="1868826"/>
            <a:ext cx="10035970" cy="13343"/>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4" name="Rectangle: Rounded Corners 4">
            <a:extLst>
              <a:ext uri="{FF2B5EF4-FFF2-40B4-BE49-F238E27FC236}">
                <a16:creationId xmlns:a16="http://schemas.microsoft.com/office/drawing/2014/main" id="{5DE52B85-6619-C271-E36D-74691AB6711F}"/>
              </a:ext>
              <a:ext uri="{C183D7F6-B498-43B3-948B-1728B52AA6E4}">
                <adec:decorative xmlns:adec="http://schemas.microsoft.com/office/drawing/2017/decorative" val="1"/>
              </a:ext>
            </a:extLst>
          </p:cNvPr>
          <p:cNvSpPr/>
          <p:nvPr/>
        </p:nvSpPr>
        <p:spPr>
          <a:xfrm>
            <a:off x="-1976045" y="2246897"/>
            <a:ext cx="12415445" cy="3341015"/>
          </a:xfrm>
          <a:prstGeom prst="roundRect">
            <a:avLst/>
          </a:prstGeom>
          <a:solidFill>
            <a:schemeClr val="bg1">
              <a:alpha val="919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B61590B-1096-31A3-9398-455BC54FBE52}"/>
              </a:ext>
            </a:extLst>
          </p:cNvPr>
          <p:cNvSpPr txBox="1"/>
          <p:nvPr/>
        </p:nvSpPr>
        <p:spPr>
          <a:xfrm>
            <a:off x="6292165" y="920170"/>
            <a:ext cx="5214035" cy="830997"/>
          </a:xfrm>
          <a:prstGeom prst="rect">
            <a:avLst/>
          </a:prstGeom>
          <a:noFill/>
        </p:spPr>
        <p:txBody>
          <a:bodyPr wrap="square" rtlCol="0">
            <a:spAutoFit/>
          </a:bodyPr>
          <a:lstStyle/>
          <a:p>
            <a:r>
              <a:rPr lang="en-US" sz="4800" b="1" dirty="0">
                <a:solidFill>
                  <a:schemeClr val="bg1"/>
                </a:solidFill>
                <a:latin typeface="Manrope" pitchFamily="2" charset="0"/>
              </a:rPr>
              <a:t>Key Findings</a:t>
            </a:r>
          </a:p>
        </p:txBody>
      </p:sp>
      <p:sp>
        <p:nvSpPr>
          <p:cNvPr id="22" name="TextBox 21">
            <a:extLst>
              <a:ext uri="{FF2B5EF4-FFF2-40B4-BE49-F238E27FC236}">
                <a16:creationId xmlns:a16="http://schemas.microsoft.com/office/drawing/2014/main" id="{31674D5E-4CE1-4C57-6EEA-3990C013F514}"/>
              </a:ext>
            </a:extLst>
          </p:cNvPr>
          <p:cNvSpPr txBox="1"/>
          <p:nvPr/>
        </p:nvSpPr>
        <p:spPr>
          <a:xfrm>
            <a:off x="601167" y="2406203"/>
            <a:ext cx="1151433" cy="2554545"/>
          </a:xfrm>
          <a:prstGeom prst="rect">
            <a:avLst/>
          </a:prstGeom>
          <a:noFill/>
        </p:spPr>
        <p:txBody>
          <a:bodyPr wrap="square" rtlCol="0">
            <a:spAutoFit/>
          </a:bodyPr>
          <a:lstStyle/>
          <a:p>
            <a:pPr algn="ctr"/>
            <a:r>
              <a:rPr lang="en-US" sz="16000" b="1" dirty="0">
                <a:solidFill>
                  <a:srgbClr val="14612B"/>
                </a:solidFill>
                <a:latin typeface="Manrope ExtraBold" pitchFamily="2" charset="0"/>
              </a:rPr>
              <a:t>4</a:t>
            </a:r>
          </a:p>
        </p:txBody>
      </p:sp>
      <p:sp>
        <p:nvSpPr>
          <p:cNvPr id="23" name="TextBox 22">
            <a:extLst>
              <a:ext uri="{FF2B5EF4-FFF2-40B4-BE49-F238E27FC236}">
                <a16:creationId xmlns:a16="http://schemas.microsoft.com/office/drawing/2014/main" id="{C3D94C6F-5E7E-4B01-3085-9DB9F0B5180A}"/>
              </a:ext>
            </a:extLst>
          </p:cNvPr>
          <p:cNvSpPr txBox="1"/>
          <p:nvPr/>
        </p:nvSpPr>
        <p:spPr>
          <a:xfrm>
            <a:off x="2172196" y="2681812"/>
            <a:ext cx="7844446" cy="2332177"/>
          </a:xfrm>
          <a:prstGeom prst="rect">
            <a:avLst/>
          </a:prstGeom>
          <a:noFill/>
        </p:spPr>
        <p:txBody>
          <a:bodyPr wrap="square">
            <a:spAutoFit/>
          </a:bodyPr>
          <a:lstStyle/>
          <a:p>
            <a:pPr>
              <a:lnSpc>
                <a:spcPct val="150000"/>
              </a:lnSpc>
            </a:pPr>
            <a:r>
              <a:rPr lang="en-AU" sz="2000" b="1" dirty="0">
                <a:solidFill>
                  <a:srgbClr val="14612B"/>
                </a:solidFill>
                <a:effectLst/>
                <a:latin typeface="Manrope" pitchFamily="2" charset="0"/>
              </a:rPr>
              <a:t>Inadequate Following Distance accounted for 9.2% of all major incidents and remains a growing concern; the rate of increase may be stabilising, offering an opportunity for targeted interventions to curb further growth.</a:t>
            </a:r>
            <a:endParaRPr lang="en-AU" sz="2000" dirty="0">
              <a:solidFill>
                <a:srgbClr val="14612B"/>
              </a:solidFill>
              <a:effectLst/>
              <a:latin typeface="Manrope SemiBold" pitchFamily="2" charset="0"/>
            </a:endParaRPr>
          </a:p>
          <a:p>
            <a:pPr>
              <a:lnSpc>
                <a:spcPct val="150000"/>
              </a:lnSpc>
            </a:pPr>
            <a:endParaRPr lang="en-AU" sz="1900" dirty="0">
              <a:solidFill>
                <a:srgbClr val="14612B"/>
              </a:solidFill>
              <a:effectLst/>
              <a:latin typeface="Manrope SemiBold" pitchFamily="2" charset="0"/>
            </a:endParaRPr>
          </a:p>
        </p:txBody>
      </p:sp>
    </p:spTree>
    <p:extLst>
      <p:ext uri="{BB962C8B-B14F-4D97-AF65-F5344CB8AC3E}">
        <p14:creationId xmlns:p14="http://schemas.microsoft.com/office/powerpoint/2010/main" val="2859562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highway with many cars on it&#10;&#10;Description automatically generated">
            <a:extLst>
              <a:ext uri="{FF2B5EF4-FFF2-40B4-BE49-F238E27FC236}">
                <a16:creationId xmlns:a16="http://schemas.microsoft.com/office/drawing/2014/main" id="{036CF01C-44A2-4F42-1F6E-1F6332834442}"/>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
        <p:nvSpPr>
          <p:cNvPr id="4" name="Footer Placeholder 3">
            <a:extLst>
              <a:ext uri="{FF2B5EF4-FFF2-40B4-BE49-F238E27FC236}">
                <a16:creationId xmlns:a16="http://schemas.microsoft.com/office/drawing/2014/main" id="{E232342E-3440-E1CD-6E84-03D44DC4DDE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endParaRPr lang="en-US" sz="1200" kern="1200">
              <a:solidFill>
                <a:srgbClr val="FFFFFF"/>
              </a:solidFill>
              <a:latin typeface="+mn-lt"/>
              <a:ea typeface="+mn-ea"/>
              <a:cs typeface="+mn-cs"/>
            </a:endParaRPr>
          </a:p>
        </p:txBody>
      </p:sp>
      <p:sp>
        <p:nvSpPr>
          <p:cNvPr id="5" name="Slide Number Placeholder 4">
            <a:extLst>
              <a:ext uri="{FF2B5EF4-FFF2-40B4-BE49-F238E27FC236}">
                <a16:creationId xmlns:a16="http://schemas.microsoft.com/office/drawing/2014/main" id="{D5CBB2EA-55F8-38A4-85A7-2AC95CE0018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211D300E-320E-CD4C-A6AA-5C62133114CF}" type="slidenum">
              <a:rPr lang="en-US">
                <a:solidFill>
                  <a:srgbClr val="FFFFFF"/>
                </a:solidFill>
              </a:rPr>
              <a:pPr defTabSz="914400">
                <a:spcAft>
                  <a:spcPts val="600"/>
                </a:spcAft>
              </a:pPr>
              <a:t>31</a:t>
            </a:fld>
            <a:endParaRPr lang="en-US">
              <a:solidFill>
                <a:srgbClr val="FFFFFF"/>
              </a:solidFill>
            </a:endParaRPr>
          </a:p>
        </p:txBody>
      </p:sp>
      <p:sp>
        <p:nvSpPr>
          <p:cNvPr id="8" name="Rectangle 7">
            <a:extLst>
              <a:ext uri="{FF2B5EF4-FFF2-40B4-BE49-F238E27FC236}">
                <a16:creationId xmlns:a16="http://schemas.microsoft.com/office/drawing/2014/main" id="{05B68FDD-52A0-2C53-0BAD-B3F8E9AE55B4}"/>
              </a:ext>
            </a:extLst>
          </p:cNvPr>
          <p:cNvSpPr/>
          <p:nvPr/>
        </p:nvSpPr>
        <p:spPr>
          <a:xfrm>
            <a:off x="0" y="-6568"/>
            <a:ext cx="12192000" cy="7072386"/>
          </a:xfrm>
          <a:prstGeom prst="rect">
            <a:avLst/>
          </a:prstGeom>
          <a:solidFill>
            <a:srgbClr val="146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81444E1-0BB8-E72D-00B1-53547DC1116E}"/>
              </a:ext>
            </a:extLst>
          </p:cNvPr>
          <p:cNvSpPr txBox="1"/>
          <p:nvPr/>
        </p:nvSpPr>
        <p:spPr>
          <a:xfrm>
            <a:off x="7734039" y="1888553"/>
            <a:ext cx="4239577" cy="1569660"/>
          </a:xfrm>
          <a:prstGeom prst="rect">
            <a:avLst/>
          </a:prstGeom>
          <a:noFill/>
        </p:spPr>
        <p:txBody>
          <a:bodyPr wrap="square" rtlCol="0">
            <a:spAutoFit/>
          </a:bodyPr>
          <a:lstStyle/>
          <a:p>
            <a:pPr algn="r"/>
            <a:r>
              <a:rPr lang="en-US" sz="4800" b="1" dirty="0">
                <a:solidFill>
                  <a:schemeClr val="bg1"/>
                </a:solidFill>
                <a:latin typeface="Manrope" pitchFamily="2" charset="0"/>
              </a:rPr>
              <a:t>Inappropriate Speed</a:t>
            </a:r>
          </a:p>
        </p:txBody>
      </p:sp>
      <p:cxnSp>
        <p:nvCxnSpPr>
          <p:cNvPr id="10" name="Straight Connector 9">
            <a:extLst>
              <a:ext uri="{FF2B5EF4-FFF2-40B4-BE49-F238E27FC236}">
                <a16:creationId xmlns:a16="http://schemas.microsoft.com/office/drawing/2014/main" id="{9BDF3AE3-8FBD-3D03-49E4-8A30BBA207CC}"/>
              </a:ext>
            </a:extLst>
          </p:cNvPr>
          <p:cNvCxnSpPr>
            <a:cxnSpLocks/>
          </p:cNvCxnSpPr>
          <p:nvPr/>
        </p:nvCxnSpPr>
        <p:spPr>
          <a:xfrm>
            <a:off x="7967663" y="3593992"/>
            <a:ext cx="8164307"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1" name="Content Placeholder 4" descr="A black and white logo&#10;&#10;Description automatically generated">
            <a:extLst>
              <a:ext uri="{FF2B5EF4-FFF2-40B4-BE49-F238E27FC236}">
                <a16:creationId xmlns:a16="http://schemas.microsoft.com/office/drawing/2014/main" id="{BF373EB7-36E1-38D0-AD7D-E6CBAC246FE3}"/>
              </a:ext>
            </a:extLst>
          </p:cNvPr>
          <p:cNvPicPr>
            <a:picLocks noChangeAspect="1"/>
          </p:cNvPicPr>
          <p:nvPr/>
        </p:nvPicPr>
        <p:blipFill>
          <a:blip r:embed="rId3"/>
          <a:stretch>
            <a:fillRect/>
          </a:stretch>
        </p:blipFill>
        <p:spPr>
          <a:xfrm>
            <a:off x="-110463" y="5238487"/>
            <a:ext cx="1897326" cy="2681767"/>
          </a:xfrm>
          <a:prstGeom prst="rect">
            <a:avLst/>
          </a:prstGeom>
        </p:spPr>
      </p:pic>
      <p:sp>
        <p:nvSpPr>
          <p:cNvPr id="13" name="TextBox 12">
            <a:extLst>
              <a:ext uri="{FF2B5EF4-FFF2-40B4-BE49-F238E27FC236}">
                <a16:creationId xmlns:a16="http://schemas.microsoft.com/office/drawing/2014/main" id="{EDBBEB24-02D7-5451-9AB5-FE8B9C25E335}"/>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cxnSp>
        <p:nvCxnSpPr>
          <p:cNvPr id="14" name="Straight Connector 13">
            <a:extLst>
              <a:ext uri="{FF2B5EF4-FFF2-40B4-BE49-F238E27FC236}">
                <a16:creationId xmlns:a16="http://schemas.microsoft.com/office/drawing/2014/main" id="{FDB54E1E-F079-1AAA-DB14-E14CFC8D6483}"/>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5" name="Slide Number Placeholder 12">
            <a:extLst>
              <a:ext uri="{FF2B5EF4-FFF2-40B4-BE49-F238E27FC236}">
                <a16:creationId xmlns:a16="http://schemas.microsoft.com/office/drawing/2014/main" id="{9E07E711-C940-BF63-2E4F-B169F648498F}"/>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bg1"/>
                </a:solidFill>
              </a:rPr>
              <a:pPr/>
              <a:t>31</a:t>
            </a:fld>
            <a:endParaRPr lang="en-US" dirty="0">
              <a:solidFill>
                <a:schemeClr val="bg1"/>
              </a:solidFill>
            </a:endParaRPr>
          </a:p>
        </p:txBody>
      </p:sp>
      <p:sp>
        <p:nvSpPr>
          <p:cNvPr id="17" name="Rectangle 13">
            <a:extLst>
              <a:ext uri="{FF2B5EF4-FFF2-40B4-BE49-F238E27FC236}">
                <a16:creationId xmlns:a16="http://schemas.microsoft.com/office/drawing/2014/main" id="{F125240B-C69A-EA8A-AF24-09E55CEE65F1}"/>
              </a:ext>
              <a:ext uri="{C183D7F6-B498-43B3-948B-1728B52AA6E4}">
                <adec:decorative xmlns:adec="http://schemas.microsoft.com/office/drawing/2017/decorative" val="1"/>
              </a:ext>
            </a:extLst>
          </p:cNvPr>
          <p:cNvSpPr/>
          <p:nvPr/>
        </p:nvSpPr>
        <p:spPr>
          <a:xfrm>
            <a:off x="-2103749" y="799018"/>
            <a:ext cx="9347231" cy="46578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graph of a truck&#10;&#10;Description automatically generated">
            <a:extLst>
              <a:ext uri="{FF2B5EF4-FFF2-40B4-BE49-F238E27FC236}">
                <a16:creationId xmlns:a16="http://schemas.microsoft.com/office/drawing/2014/main" id="{2E1387CB-D9B7-B84F-2686-9D00A201BD8E}"/>
              </a:ext>
            </a:extLst>
          </p:cNvPr>
          <p:cNvPicPr>
            <a:picLocks noChangeAspect="1"/>
          </p:cNvPicPr>
          <p:nvPr/>
        </p:nvPicPr>
        <p:blipFill>
          <a:blip r:embed="rId4"/>
          <a:stretch>
            <a:fillRect/>
          </a:stretch>
        </p:blipFill>
        <p:spPr>
          <a:xfrm>
            <a:off x="0" y="881214"/>
            <a:ext cx="7487992" cy="3743996"/>
          </a:xfrm>
          <a:prstGeom prst="rect">
            <a:avLst/>
          </a:prstGeom>
        </p:spPr>
      </p:pic>
    </p:spTree>
    <p:extLst>
      <p:ext uri="{BB962C8B-B14F-4D97-AF65-F5344CB8AC3E}">
        <p14:creationId xmlns:p14="http://schemas.microsoft.com/office/powerpoint/2010/main" val="2398137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sp>
        <p:nvSpPr>
          <p:cNvPr id="4" name="Slide Number Placeholder 12">
            <a:extLst>
              <a:ext uri="{FF2B5EF4-FFF2-40B4-BE49-F238E27FC236}">
                <a16:creationId xmlns:a16="http://schemas.microsoft.com/office/drawing/2014/main" id="{8A0501FB-FA7B-9792-1EC2-268C10FD7685}"/>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32</a:t>
            </a:fld>
            <a:endParaRPr lang="en-US" dirty="0">
              <a:solidFill>
                <a:schemeClr val="tx1"/>
              </a:solidFill>
            </a:endParaRPr>
          </a:p>
        </p:txBody>
      </p:sp>
      <p:pic>
        <p:nvPicPr>
          <p:cNvPr id="5" name="Content Placeholder 4" descr="A black and white logo&#10;&#10;Description automatically generated">
            <a:extLst>
              <a:ext uri="{FF2B5EF4-FFF2-40B4-BE49-F238E27FC236}">
                <a16:creationId xmlns:a16="http://schemas.microsoft.com/office/drawing/2014/main" id="{A9E11D50-A6F4-0ED5-32CD-7EC4DA9CCA0C}"/>
              </a:ext>
            </a:extLst>
          </p:cNvPr>
          <p:cNvPicPr>
            <a:picLocks noChangeAspect="1"/>
          </p:cNvPicPr>
          <p:nvPr/>
        </p:nvPicPr>
        <p:blipFill>
          <a:blip r:embed="rId2"/>
          <a:stretch>
            <a:fillRect/>
          </a:stretch>
        </p:blipFill>
        <p:spPr>
          <a:xfrm>
            <a:off x="-110463" y="5238487"/>
            <a:ext cx="1897326" cy="2681767"/>
          </a:xfrm>
          <a:prstGeom prst="rect">
            <a:avLst/>
          </a:prstGeom>
        </p:spPr>
      </p:pic>
      <p:cxnSp>
        <p:nvCxnSpPr>
          <p:cNvPr id="8" name="Straight Connector 7">
            <a:extLst>
              <a:ext uri="{FF2B5EF4-FFF2-40B4-BE49-F238E27FC236}">
                <a16:creationId xmlns:a16="http://schemas.microsoft.com/office/drawing/2014/main" id="{44916455-5B44-DB63-7A83-4999695F8272}"/>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8C7D2C8-E068-4FD2-F69D-460EEF611300}"/>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a:t>
            </a:r>
            <a:r>
              <a:rPr lang="en-US" sz="1600" dirty="0">
                <a:solidFill>
                  <a:schemeClr val="bg1"/>
                </a:solidFill>
                <a:latin typeface="Manrope" pitchFamily="2" charset="0"/>
              </a:rPr>
              <a:t> </a:t>
            </a:r>
            <a:r>
              <a:rPr lang="en-US" sz="1600" dirty="0">
                <a:latin typeface="Manrope" pitchFamily="2" charset="0"/>
              </a:rPr>
              <a:t>2025</a:t>
            </a:r>
          </a:p>
        </p:txBody>
      </p:sp>
      <p:sp>
        <p:nvSpPr>
          <p:cNvPr id="7" name="Rectangle 6">
            <a:extLst>
              <a:ext uri="{FF2B5EF4-FFF2-40B4-BE49-F238E27FC236}">
                <a16:creationId xmlns:a16="http://schemas.microsoft.com/office/drawing/2014/main" id="{89BC1356-4D26-00CB-73ED-A1A56AAD3170}"/>
              </a:ext>
            </a:extLst>
          </p:cNvPr>
          <p:cNvSpPr/>
          <p:nvPr/>
        </p:nvSpPr>
        <p:spPr>
          <a:xfrm>
            <a:off x="0" y="1137997"/>
            <a:ext cx="12192000" cy="3893374"/>
          </a:xfrm>
          <a:prstGeom prst="rect">
            <a:avLst/>
          </a:prstGeom>
        </p:spPr>
        <p:txBody>
          <a:bodyPr wrap="square">
            <a:spAutoFit/>
          </a:bodyPr>
          <a:lstStyle/>
          <a:p>
            <a:pPr algn="ctr">
              <a:spcAft>
                <a:spcPts val="1200"/>
              </a:spcAft>
            </a:pPr>
            <a:r>
              <a:rPr lang="en-AU" sz="19900" b="1" spc="-1100" dirty="0">
                <a:latin typeface="Manrope ExtraBold" pitchFamily="2" charset="0"/>
                <a:ea typeface="Roboto Black"/>
                <a:cs typeface="Roboto Black"/>
              </a:rPr>
              <a:t>85%</a:t>
            </a:r>
            <a:br>
              <a:rPr lang="en-AU" sz="3200" spc="-300" dirty="0">
                <a:solidFill>
                  <a:schemeClr val="bg1"/>
                </a:solidFill>
                <a:latin typeface="+mj-lt"/>
                <a:ea typeface="Roboto Black"/>
              </a:rPr>
            </a:br>
            <a:r>
              <a:rPr lang="en-AU" sz="2400" dirty="0">
                <a:ea typeface="Roboto Black"/>
                <a:cs typeface="Roboto Black"/>
              </a:rPr>
              <a:t>Inappropriate speed incidents were</a:t>
            </a:r>
            <a:br>
              <a:rPr lang="en-AU" sz="2400" dirty="0">
                <a:ea typeface="Roboto Black"/>
                <a:cs typeface="Roboto Black"/>
              </a:rPr>
            </a:br>
            <a:r>
              <a:rPr lang="en-AU" sz="2400" dirty="0">
                <a:ea typeface="Roboto Black"/>
                <a:cs typeface="Roboto Black"/>
              </a:rPr>
              <a:t> ‘off path on curve’ in 2023.</a:t>
            </a:r>
            <a:endParaRPr lang="en-AU" sz="2400" dirty="0">
              <a:latin typeface="Manrope Medium" pitchFamily="2" charset="0"/>
              <a:ea typeface="Arial" panose="020B0604020202020204" pitchFamily="34" charset="0"/>
            </a:endParaRPr>
          </a:p>
        </p:txBody>
      </p:sp>
    </p:spTree>
    <p:extLst>
      <p:ext uri="{BB962C8B-B14F-4D97-AF65-F5344CB8AC3E}">
        <p14:creationId xmlns:p14="http://schemas.microsoft.com/office/powerpoint/2010/main" val="256581530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sp>
        <p:nvSpPr>
          <p:cNvPr id="4" name="Slide Number Placeholder 12">
            <a:extLst>
              <a:ext uri="{FF2B5EF4-FFF2-40B4-BE49-F238E27FC236}">
                <a16:creationId xmlns:a16="http://schemas.microsoft.com/office/drawing/2014/main" id="{8A0501FB-FA7B-9792-1EC2-268C10FD7685}"/>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33</a:t>
            </a:fld>
            <a:endParaRPr lang="en-US" dirty="0">
              <a:solidFill>
                <a:schemeClr val="tx1"/>
              </a:solidFill>
            </a:endParaRPr>
          </a:p>
        </p:txBody>
      </p:sp>
      <p:pic>
        <p:nvPicPr>
          <p:cNvPr id="5" name="Content Placeholder 4" descr="A black and white logo&#10;&#10;Description automatically generated">
            <a:extLst>
              <a:ext uri="{FF2B5EF4-FFF2-40B4-BE49-F238E27FC236}">
                <a16:creationId xmlns:a16="http://schemas.microsoft.com/office/drawing/2014/main" id="{A9E11D50-A6F4-0ED5-32CD-7EC4DA9CCA0C}"/>
              </a:ext>
            </a:extLst>
          </p:cNvPr>
          <p:cNvPicPr>
            <a:picLocks noChangeAspect="1"/>
          </p:cNvPicPr>
          <p:nvPr/>
        </p:nvPicPr>
        <p:blipFill>
          <a:blip r:embed="rId2"/>
          <a:stretch>
            <a:fillRect/>
          </a:stretch>
        </p:blipFill>
        <p:spPr>
          <a:xfrm>
            <a:off x="-110463" y="5238487"/>
            <a:ext cx="1897326" cy="2681767"/>
          </a:xfrm>
          <a:prstGeom prst="rect">
            <a:avLst/>
          </a:prstGeom>
        </p:spPr>
      </p:pic>
      <p:cxnSp>
        <p:nvCxnSpPr>
          <p:cNvPr id="8" name="Straight Connector 7">
            <a:extLst>
              <a:ext uri="{FF2B5EF4-FFF2-40B4-BE49-F238E27FC236}">
                <a16:creationId xmlns:a16="http://schemas.microsoft.com/office/drawing/2014/main" id="{44916455-5B44-DB63-7A83-4999695F8272}"/>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8C7D2C8-E068-4FD2-F69D-460EEF611300}"/>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a:t>
            </a:r>
            <a:r>
              <a:rPr lang="en-US" sz="1600" dirty="0">
                <a:solidFill>
                  <a:schemeClr val="bg1"/>
                </a:solidFill>
                <a:latin typeface="Manrope" pitchFamily="2" charset="0"/>
              </a:rPr>
              <a:t> </a:t>
            </a:r>
            <a:r>
              <a:rPr lang="en-US" sz="1600" dirty="0">
                <a:latin typeface="Manrope" pitchFamily="2" charset="0"/>
              </a:rPr>
              <a:t>2025</a:t>
            </a:r>
          </a:p>
        </p:txBody>
      </p:sp>
      <p:sp>
        <p:nvSpPr>
          <p:cNvPr id="7" name="Rectangle 6">
            <a:extLst>
              <a:ext uri="{FF2B5EF4-FFF2-40B4-BE49-F238E27FC236}">
                <a16:creationId xmlns:a16="http://schemas.microsoft.com/office/drawing/2014/main" id="{89BC1356-4D26-00CB-73ED-A1A56AAD3170}"/>
              </a:ext>
            </a:extLst>
          </p:cNvPr>
          <p:cNvSpPr/>
          <p:nvPr/>
        </p:nvSpPr>
        <p:spPr>
          <a:xfrm>
            <a:off x="0" y="1137997"/>
            <a:ext cx="12192000" cy="3893374"/>
          </a:xfrm>
          <a:prstGeom prst="rect">
            <a:avLst/>
          </a:prstGeom>
        </p:spPr>
        <p:txBody>
          <a:bodyPr wrap="square">
            <a:spAutoFit/>
          </a:bodyPr>
          <a:lstStyle/>
          <a:p>
            <a:pPr algn="ctr">
              <a:spcAft>
                <a:spcPts val="1200"/>
              </a:spcAft>
            </a:pPr>
            <a:r>
              <a:rPr lang="en-AU" sz="19900" b="1" spc="-1100" dirty="0">
                <a:latin typeface="Manrope ExtraBold" pitchFamily="2" charset="0"/>
                <a:ea typeface="Roboto Black"/>
                <a:cs typeface="Roboto Black"/>
              </a:rPr>
              <a:t>7.6%</a:t>
            </a:r>
            <a:br>
              <a:rPr lang="en-AU" sz="3200" spc="-300" dirty="0">
                <a:solidFill>
                  <a:schemeClr val="bg1"/>
                </a:solidFill>
                <a:latin typeface="+mj-lt"/>
                <a:ea typeface="Roboto Black"/>
              </a:rPr>
            </a:br>
            <a:r>
              <a:rPr lang="en-AU" sz="2400" dirty="0">
                <a:latin typeface="Manrope Medium" pitchFamily="2" charset="0"/>
                <a:ea typeface="Roboto Black"/>
                <a:cs typeface="Roboto Black"/>
              </a:rPr>
              <a:t>Inappropriate speed incidents </a:t>
            </a:r>
            <a:br>
              <a:rPr lang="en-AU" sz="2400" dirty="0">
                <a:latin typeface="Manrope Medium" pitchFamily="2" charset="0"/>
                <a:ea typeface="Roboto Black"/>
                <a:cs typeface="Roboto Black"/>
              </a:rPr>
            </a:br>
            <a:r>
              <a:rPr lang="en-AU" sz="2400" dirty="0">
                <a:latin typeface="Manrope Medium" pitchFamily="2" charset="0"/>
                <a:ea typeface="Roboto Black"/>
                <a:cs typeface="Roboto Black"/>
              </a:rPr>
              <a:t>have increase in 2023 from 2019.</a:t>
            </a:r>
            <a:endParaRPr lang="en-AU" sz="2400" dirty="0">
              <a:latin typeface="Manrope Medium" pitchFamily="2" charset="0"/>
              <a:ea typeface="Arial" panose="020B0604020202020204" pitchFamily="34" charset="0"/>
            </a:endParaRPr>
          </a:p>
        </p:txBody>
      </p:sp>
    </p:spTree>
    <p:extLst>
      <p:ext uri="{BB962C8B-B14F-4D97-AF65-F5344CB8AC3E}">
        <p14:creationId xmlns:p14="http://schemas.microsoft.com/office/powerpoint/2010/main" val="1767248377"/>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pic>
        <p:nvPicPr>
          <p:cNvPr id="11" name="Picture 10" descr="A highway with many cars on it&#10;&#10;Description automatically generated">
            <a:extLst>
              <a:ext uri="{FF2B5EF4-FFF2-40B4-BE49-F238E27FC236}">
                <a16:creationId xmlns:a16="http://schemas.microsoft.com/office/drawing/2014/main" id="{2B5C4C77-C84D-D94B-D185-05D1A051F7ED}"/>
              </a:ext>
            </a:extLst>
          </p:cNvPr>
          <p:cNvPicPr>
            <a:picLocks noChangeAspect="1"/>
          </p:cNvPicPr>
          <p:nvPr/>
        </p:nvPicPr>
        <p:blipFill>
          <a:blip r:embed="rId2"/>
          <a:stretch>
            <a:fillRect/>
          </a:stretch>
        </p:blipFill>
        <p:spPr>
          <a:xfrm>
            <a:off x="0" y="-3039"/>
            <a:ext cx="12192000" cy="6858000"/>
          </a:xfrm>
          <a:prstGeom prst="rect">
            <a:avLst/>
          </a:prstGeom>
        </p:spPr>
      </p:pic>
      <p:sp>
        <p:nvSpPr>
          <p:cNvPr id="12" name="Rectangle 11">
            <a:extLst>
              <a:ext uri="{FF2B5EF4-FFF2-40B4-BE49-F238E27FC236}">
                <a16:creationId xmlns:a16="http://schemas.microsoft.com/office/drawing/2014/main" id="{83982D1E-B377-4B2B-5B1B-88DAA46C3E39}"/>
              </a:ext>
            </a:extLst>
          </p:cNvPr>
          <p:cNvSpPr/>
          <p:nvPr/>
        </p:nvSpPr>
        <p:spPr>
          <a:xfrm>
            <a:off x="0" y="-3039"/>
            <a:ext cx="12192000" cy="6858000"/>
          </a:xfrm>
          <a:prstGeom prst="rect">
            <a:avLst/>
          </a:prstGeom>
          <a:solidFill>
            <a:srgbClr val="146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lack and white logo&#10;&#10;Description automatically generated">
            <a:extLst>
              <a:ext uri="{FF2B5EF4-FFF2-40B4-BE49-F238E27FC236}">
                <a16:creationId xmlns:a16="http://schemas.microsoft.com/office/drawing/2014/main" id="{A9E11D50-A6F4-0ED5-32CD-7EC4DA9CCA0C}"/>
              </a:ext>
            </a:extLst>
          </p:cNvPr>
          <p:cNvPicPr>
            <a:picLocks noChangeAspect="1"/>
          </p:cNvPicPr>
          <p:nvPr/>
        </p:nvPicPr>
        <p:blipFill>
          <a:blip r:embed="rId3"/>
          <a:stretch>
            <a:fillRect/>
          </a:stretch>
        </p:blipFill>
        <p:spPr>
          <a:xfrm>
            <a:off x="-110463" y="5238487"/>
            <a:ext cx="1897326" cy="2681767"/>
          </a:xfrm>
          <a:prstGeom prst="rect">
            <a:avLst/>
          </a:prstGeom>
        </p:spPr>
      </p:pic>
      <p:sp>
        <p:nvSpPr>
          <p:cNvPr id="9" name="TextBox 8">
            <a:extLst>
              <a:ext uri="{FF2B5EF4-FFF2-40B4-BE49-F238E27FC236}">
                <a16:creationId xmlns:a16="http://schemas.microsoft.com/office/drawing/2014/main" id="{C8C7D2C8-E068-4FD2-F69D-460EEF611300}"/>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a:t>
            </a:r>
            <a:r>
              <a:rPr lang="en-US" sz="1600" dirty="0">
                <a:solidFill>
                  <a:schemeClr val="bg1"/>
                </a:solidFill>
                <a:latin typeface="Manrope" pitchFamily="2" charset="0"/>
              </a:rPr>
              <a:t> </a:t>
            </a:r>
            <a:r>
              <a:rPr lang="en-US" sz="1600" dirty="0">
                <a:latin typeface="Manrope" pitchFamily="2" charset="0"/>
              </a:rPr>
              <a:t>2025</a:t>
            </a:r>
          </a:p>
        </p:txBody>
      </p:sp>
      <p:cxnSp>
        <p:nvCxnSpPr>
          <p:cNvPr id="8" name="Straight Connector 7">
            <a:extLst>
              <a:ext uri="{FF2B5EF4-FFF2-40B4-BE49-F238E27FC236}">
                <a16:creationId xmlns:a16="http://schemas.microsoft.com/office/drawing/2014/main" id="{44916455-5B44-DB63-7A83-4999695F8272}"/>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 name="Slide Number Placeholder 12">
            <a:extLst>
              <a:ext uri="{FF2B5EF4-FFF2-40B4-BE49-F238E27FC236}">
                <a16:creationId xmlns:a16="http://schemas.microsoft.com/office/drawing/2014/main" id="{8A0501FB-FA7B-9792-1EC2-268C10FD7685}"/>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34</a:t>
            </a:fld>
            <a:endParaRPr lang="en-US" dirty="0">
              <a:solidFill>
                <a:schemeClr val="tx1"/>
              </a:solidFill>
            </a:endParaRPr>
          </a:p>
        </p:txBody>
      </p:sp>
      <p:sp>
        <p:nvSpPr>
          <p:cNvPr id="13" name="TextBox 12">
            <a:extLst>
              <a:ext uri="{FF2B5EF4-FFF2-40B4-BE49-F238E27FC236}">
                <a16:creationId xmlns:a16="http://schemas.microsoft.com/office/drawing/2014/main" id="{A36478D4-C044-30B7-E0AB-96F35F215274}"/>
              </a:ext>
            </a:extLst>
          </p:cNvPr>
          <p:cNvSpPr txBox="1"/>
          <p:nvPr/>
        </p:nvSpPr>
        <p:spPr>
          <a:xfrm>
            <a:off x="5943600" y="2598003"/>
            <a:ext cx="5867400" cy="830997"/>
          </a:xfrm>
          <a:prstGeom prst="rect">
            <a:avLst/>
          </a:prstGeom>
          <a:noFill/>
        </p:spPr>
        <p:txBody>
          <a:bodyPr wrap="square" rtlCol="0">
            <a:spAutoFit/>
          </a:bodyPr>
          <a:lstStyle/>
          <a:p>
            <a:r>
              <a:rPr lang="en-US" sz="4800" b="1" dirty="0">
                <a:latin typeface="Manrope" pitchFamily="2" charset="0"/>
              </a:rPr>
              <a:t>Questions?</a:t>
            </a:r>
          </a:p>
        </p:txBody>
      </p:sp>
      <p:cxnSp>
        <p:nvCxnSpPr>
          <p:cNvPr id="14" name="Straight Connector 13">
            <a:extLst>
              <a:ext uri="{FF2B5EF4-FFF2-40B4-BE49-F238E27FC236}">
                <a16:creationId xmlns:a16="http://schemas.microsoft.com/office/drawing/2014/main" id="{77FFD5BB-5237-A76A-7827-38665E3C323F}"/>
              </a:ext>
            </a:extLst>
          </p:cNvPr>
          <p:cNvCxnSpPr>
            <a:cxnSpLocks/>
          </p:cNvCxnSpPr>
          <p:nvPr/>
        </p:nvCxnSpPr>
        <p:spPr>
          <a:xfrm>
            <a:off x="6096000" y="3593992"/>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 name="Picture 1" descr="A green and white people with a question mark&#10;&#10;Description automatically generated">
            <a:extLst>
              <a:ext uri="{FF2B5EF4-FFF2-40B4-BE49-F238E27FC236}">
                <a16:creationId xmlns:a16="http://schemas.microsoft.com/office/drawing/2014/main" id="{B922DDC5-56C9-65AA-4815-9585C1A88348}"/>
              </a:ext>
            </a:extLst>
          </p:cNvPr>
          <p:cNvPicPr>
            <a:picLocks noChangeAspect="1"/>
          </p:cNvPicPr>
          <p:nvPr/>
        </p:nvPicPr>
        <p:blipFill>
          <a:blip r:embed="rId4"/>
          <a:stretch>
            <a:fillRect/>
          </a:stretch>
        </p:blipFill>
        <p:spPr>
          <a:xfrm>
            <a:off x="-1326319" y="-368968"/>
            <a:ext cx="8219223" cy="7767618"/>
          </a:xfrm>
          <a:prstGeom prst="rect">
            <a:avLst/>
          </a:prstGeom>
        </p:spPr>
      </p:pic>
    </p:spTree>
    <p:extLst>
      <p:ext uri="{BB962C8B-B14F-4D97-AF65-F5344CB8AC3E}">
        <p14:creationId xmlns:p14="http://schemas.microsoft.com/office/powerpoint/2010/main" val="4126885472"/>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alpha val="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7D96D3-774E-500A-625D-1D62CB590474}"/>
              </a:ext>
            </a:extLst>
          </p:cNvPr>
          <p:cNvSpPr txBox="1"/>
          <p:nvPr/>
        </p:nvSpPr>
        <p:spPr>
          <a:xfrm>
            <a:off x="-2694039" y="-1966452"/>
            <a:ext cx="184731" cy="369332"/>
          </a:xfrm>
          <a:prstGeom prst="rect">
            <a:avLst/>
          </a:prstGeom>
          <a:noFill/>
        </p:spPr>
        <p:txBody>
          <a:bodyPr wrap="none" rtlCol="0">
            <a:spAutoFit/>
          </a:bodyPr>
          <a:lstStyle/>
          <a:p>
            <a:endParaRPr lang="en-US" dirty="0"/>
          </a:p>
        </p:txBody>
      </p:sp>
      <p:pic>
        <p:nvPicPr>
          <p:cNvPr id="5" name="Picture 4" descr="A highway with many roads&#10;&#10;Description automatically generated with medium confidence">
            <a:extLst>
              <a:ext uri="{FF2B5EF4-FFF2-40B4-BE49-F238E27FC236}">
                <a16:creationId xmlns:a16="http://schemas.microsoft.com/office/drawing/2014/main" id="{AF54A4B2-CFA5-1850-6C01-895F21BF3271}"/>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0FBA69AF-7D9B-2067-EA3A-800CC902454E}"/>
              </a:ext>
            </a:extLst>
          </p:cNvPr>
          <p:cNvSpPr/>
          <p:nvPr/>
        </p:nvSpPr>
        <p:spPr>
          <a:xfrm>
            <a:off x="0" y="-6569"/>
            <a:ext cx="12192000" cy="6975399"/>
          </a:xfrm>
          <a:prstGeom prst="rect">
            <a:avLst/>
          </a:prstGeom>
          <a:solidFill>
            <a:srgbClr val="152834">
              <a:alpha val="8276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2">
            <a:extLst>
              <a:ext uri="{FF2B5EF4-FFF2-40B4-BE49-F238E27FC236}">
                <a16:creationId xmlns:a16="http://schemas.microsoft.com/office/drawing/2014/main" id="{7216D93E-C110-A266-DC59-95DCD7D40128}"/>
              </a:ext>
            </a:extLst>
          </p:cNvPr>
          <p:cNvSpPr txBox="1">
            <a:spLocks/>
          </p:cNvSpPr>
          <p:nvPr/>
        </p:nvSpPr>
        <p:spPr>
          <a:xfrm>
            <a:off x="9067800" y="6356350"/>
            <a:ext cx="2743200"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35</a:t>
            </a:fld>
            <a:endParaRPr lang="en-US" dirty="0">
              <a:solidFill>
                <a:schemeClr val="tx1"/>
              </a:solidFill>
            </a:endParaRPr>
          </a:p>
        </p:txBody>
      </p:sp>
      <p:pic>
        <p:nvPicPr>
          <p:cNvPr id="9" name="Content Placeholder 4" descr="A black and white logo&#10;&#10;Description automatically generated">
            <a:extLst>
              <a:ext uri="{FF2B5EF4-FFF2-40B4-BE49-F238E27FC236}">
                <a16:creationId xmlns:a16="http://schemas.microsoft.com/office/drawing/2014/main" id="{932B5566-A1FB-791B-B0B4-6F5205C6D664}"/>
              </a:ext>
            </a:extLst>
          </p:cNvPr>
          <p:cNvPicPr>
            <a:picLocks noChangeAspect="1"/>
          </p:cNvPicPr>
          <p:nvPr/>
        </p:nvPicPr>
        <p:blipFill>
          <a:blip r:embed="rId3"/>
          <a:stretch>
            <a:fillRect/>
          </a:stretch>
        </p:blipFill>
        <p:spPr>
          <a:xfrm>
            <a:off x="-110463" y="5238487"/>
            <a:ext cx="1897326" cy="2681767"/>
          </a:xfrm>
          <a:prstGeom prst="rect">
            <a:avLst/>
          </a:prstGeom>
        </p:spPr>
      </p:pic>
      <p:cxnSp>
        <p:nvCxnSpPr>
          <p:cNvPr id="10" name="Straight Connector 9">
            <a:extLst>
              <a:ext uri="{FF2B5EF4-FFF2-40B4-BE49-F238E27FC236}">
                <a16:creationId xmlns:a16="http://schemas.microsoft.com/office/drawing/2014/main" id="{43BEEDC7-E638-DE71-867B-EC3B1C1F37DE}"/>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8DE0061-870E-E5A5-CCB5-58B435E713F6}"/>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 2025</a:t>
            </a:r>
          </a:p>
        </p:txBody>
      </p:sp>
      <p:cxnSp>
        <p:nvCxnSpPr>
          <p:cNvPr id="14" name="Straight Connector 13">
            <a:extLst>
              <a:ext uri="{FF2B5EF4-FFF2-40B4-BE49-F238E27FC236}">
                <a16:creationId xmlns:a16="http://schemas.microsoft.com/office/drawing/2014/main" id="{849A61B7-98C6-8734-825A-D65D503B3E2F}"/>
              </a:ext>
            </a:extLst>
          </p:cNvPr>
          <p:cNvCxnSpPr>
            <a:cxnSpLocks/>
          </p:cNvCxnSpPr>
          <p:nvPr/>
        </p:nvCxnSpPr>
        <p:spPr>
          <a:xfrm>
            <a:off x="6096000" y="3593992"/>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E6B7361F-3CD2-B676-1027-997455E52B2C}"/>
              </a:ext>
            </a:extLst>
          </p:cNvPr>
          <p:cNvSpPr txBox="1"/>
          <p:nvPr/>
        </p:nvSpPr>
        <p:spPr>
          <a:xfrm>
            <a:off x="5943600" y="1888553"/>
            <a:ext cx="5867400" cy="1569660"/>
          </a:xfrm>
          <a:prstGeom prst="rect">
            <a:avLst/>
          </a:prstGeom>
          <a:noFill/>
        </p:spPr>
        <p:txBody>
          <a:bodyPr wrap="square" rtlCol="0">
            <a:spAutoFit/>
          </a:bodyPr>
          <a:lstStyle/>
          <a:p>
            <a:r>
              <a:rPr lang="en-US" sz="4800" b="1" dirty="0">
                <a:latin typeface="Manrope" pitchFamily="2" charset="0"/>
              </a:rPr>
              <a:t>Inadequate following distance</a:t>
            </a:r>
          </a:p>
        </p:txBody>
      </p:sp>
    </p:spTree>
    <p:extLst>
      <p:ext uri="{BB962C8B-B14F-4D97-AF65-F5344CB8AC3E}">
        <p14:creationId xmlns:p14="http://schemas.microsoft.com/office/powerpoint/2010/main" val="4133657399"/>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highway with cars and a city in the background&#10;&#10;Description automatically generated">
            <a:extLst>
              <a:ext uri="{FF2B5EF4-FFF2-40B4-BE49-F238E27FC236}">
                <a16:creationId xmlns:a16="http://schemas.microsoft.com/office/drawing/2014/main" id="{A08234CD-5CA8-0A71-1369-180663E86C13}"/>
              </a:ext>
            </a:extLst>
          </p:cNvPr>
          <p:cNvPicPr>
            <a:picLocks noChangeAspect="1"/>
          </p:cNvPicPr>
          <p:nvPr/>
        </p:nvPicPr>
        <p:blipFill>
          <a:blip r:embed="rId2"/>
          <a:srcRect t="19"/>
          <a:stretch>
            <a:fill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97D96D3-774E-500A-625D-1D62CB590474}"/>
              </a:ext>
            </a:extLst>
          </p:cNvPr>
          <p:cNvSpPr txBox="1"/>
          <p:nvPr/>
        </p:nvSpPr>
        <p:spPr>
          <a:xfrm>
            <a:off x="-2694039" y="-1966452"/>
            <a:ext cx="184731" cy="369332"/>
          </a:xfrm>
          <a:prstGeom prst="rect">
            <a:avLst/>
          </a:prstGeom>
          <a:noFill/>
        </p:spPr>
        <p:txBody>
          <a:bodyPr wrap="none" rtlCol="0">
            <a:spAutoFit/>
          </a:bodyPr>
          <a:lstStyle/>
          <a:p>
            <a:endParaRPr lang="en-US" dirty="0"/>
          </a:p>
        </p:txBody>
      </p:sp>
      <p:sp>
        <p:nvSpPr>
          <p:cNvPr id="6" name="Rectangle 5">
            <a:extLst>
              <a:ext uri="{FF2B5EF4-FFF2-40B4-BE49-F238E27FC236}">
                <a16:creationId xmlns:a16="http://schemas.microsoft.com/office/drawing/2014/main" id="{94F435BD-BDF9-C26D-2CB2-DA15C26492D2}"/>
              </a:ext>
            </a:extLst>
          </p:cNvPr>
          <p:cNvSpPr/>
          <p:nvPr/>
        </p:nvSpPr>
        <p:spPr>
          <a:xfrm>
            <a:off x="-1581" y="-889"/>
            <a:ext cx="12192000" cy="6858000"/>
          </a:xfrm>
          <a:prstGeom prst="rect">
            <a:avLst/>
          </a:prstGeom>
          <a:solidFill>
            <a:srgbClr val="152834">
              <a:alpha val="861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2">
            <a:extLst>
              <a:ext uri="{FF2B5EF4-FFF2-40B4-BE49-F238E27FC236}">
                <a16:creationId xmlns:a16="http://schemas.microsoft.com/office/drawing/2014/main" id="{66BDC017-62AD-7896-159B-ADFED0F5DACA}"/>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bg1"/>
                </a:solidFill>
              </a:rPr>
              <a:pPr/>
              <a:t>36</a:t>
            </a:fld>
            <a:endParaRPr lang="en-US" dirty="0">
              <a:solidFill>
                <a:schemeClr val="bg1"/>
              </a:solidFill>
            </a:endParaRPr>
          </a:p>
        </p:txBody>
      </p:sp>
      <p:pic>
        <p:nvPicPr>
          <p:cNvPr id="9" name="Content Placeholder 4" descr="A black and white logo&#10;&#10;Description automatically generated">
            <a:extLst>
              <a:ext uri="{FF2B5EF4-FFF2-40B4-BE49-F238E27FC236}">
                <a16:creationId xmlns:a16="http://schemas.microsoft.com/office/drawing/2014/main" id="{8698AB8A-8112-F734-D239-006D378F1CC3}"/>
              </a:ext>
            </a:extLst>
          </p:cNvPr>
          <p:cNvPicPr>
            <a:picLocks noChangeAspect="1"/>
          </p:cNvPicPr>
          <p:nvPr/>
        </p:nvPicPr>
        <p:blipFill>
          <a:blip r:embed="rId3"/>
          <a:stretch>
            <a:fillRect/>
          </a:stretch>
        </p:blipFill>
        <p:spPr>
          <a:xfrm>
            <a:off x="-110463" y="5238487"/>
            <a:ext cx="1897326" cy="2681767"/>
          </a:xfrm>
          <a:prstGeom prst="rect">
            <a:avLst/>
          </a:prstGeom>
        </p:spPr>
      </p:pic>
      <p:cxnSp>
        <p:nvCxnSpPr>
          <p:cNvPr id="10" name="Straight Connector 9">
            <a:extLst>
              <a:ext uri="{FF2B5EF4-FFF2-40B4-BE49-F238E27FC236}">
                <a16:creationId xmlns:a16="http://schemas.microsoft.com/office/drawing/2014/main" id="{D111577C-A722-FA26-4CD7-ABF669778298}"/>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E65F5426-BB6E-7F9B-998E-C9E6CC7E7447}"/>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cxnSp>
        <p:nvCxnSpPr>
          <p:cNvPr id="13" name="Straight Connector 12">
            <a:extLst>
              <a:ext uri="{FF2B5EF4-FFF2-40B4-BE49-F238E27FC236}">
                <a16:creationId xmlns:a16="http://schemas.microsoft.com/office/drawing/2014/main" id="{3709ED54-94FD-A241-F1F8-4DB0D15DE359}"/>
              </a:ext>
            </a:extLst>
          </p:cNvPr>
          <p:cNvCxnSpPr>
            <a:cxnSpLocks/>
          </p:cNvCxnSpPr>
          <p:nvPr/>
        </p:nvCxnSpPr>
        <p:spPr>
          <a:xfrm flipV="1">
            <a:off x="6096000" y="1868826"/>
            <a:ext cx="10035970" cy="13343"/>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4" name="Rectangle: Rounded Corners 4">
            <a:extLst>
              <a:ext uri="{FF2B5EF4-FFF2-40B4-BE49-F238E27FC236}">
                <a16:creationId xmlns:a16="http://schemas.microsoft.com/office/drawing/2014/main" id="{5DE52B85-6619-C271-E36D-74691AB6711F}"/>
              </a:ext>
              <a:ext uri="{C183D7F6-B498-43B3-948B-1728B52AA6E4}">
                <adec:decorative xmlns:adec="http://schemas.microsoft.com/office/drawing/2017/decorative" val="1"/>
              </a:ext>
            </a:extLst>
          </p:cNvPr>
          <p:cNvSpPr/>
          <p:nvPr/>
        </p:nvSpPr>
        <p:spPr>
          <a:xfrm>
            <a:off x="-1976045" y="2246897"/>
            <a:ext cx="12415445" cy="3341015"/>
          </a:xfrm>
          <a:prstGeom prst="roundRect">
            <a:avLst/>
          </a:prstGeom>
          <a:solidFill>
            <a:schemeClr val="bg1">
              <a:alpha val="919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B61590B-1096-31A3-9398-455BC54FBE52}"/>
              </a:ext>
            </a:extLst>
          </p:cNvPr>
          <p:cNvSpPr txBox="1"/>
          <p:nvPr/>
        </p:nvSpPr>
        <p:spPr>
          <a:xfrm>
            <a:off x="6292165" y="920170"/>
            <a:ext cx="5214035" cy="830997"/>
          </a:xfrm>
          <a:prstGeom prst="rect">
            <a:avLst/>
          </a:prstGeom>
          <a:noFill/>
        </p:spPr>
        <p:txBody>
          <a:bodyPr wrap="square" rtlCol="0">
            <a:spAutoFit/>
          </a:bodyPr>
          <a:lstStyle/>
          <a:p>
            <a:r>
              <a:rPr lang="en-US" sz="4800" b="1" dirty="0">
                <a:solidFill>
                  <a:schemeClr val="bg1"/>
                </a:solidFill>
                <a:latin typeface="Manrope" pitchFamily="2" charset="0"/>
              </a:rPr>
              <a:t>Key Findings</a:t>
            </a:r>
          </a:p>
        </p:txBody>
      </p:sp>
      <p:sp>
        <p:nvSpPr>
          <p:cNvPr id="22" name="TextBox 21">
            <a:extLst>
              <a:ext uri="{FF2B5EF4-FFF2-40B4-BE49-F238E27FC236}">
                <a16:creationId xmlns:a16="http://schemas.microsoft.com/office/drawing/2014/main" id="{31674D5E-4CE1-4C57-6EEA-3990C013F514}"/>
              </a:ext>
            </a:extLst>
          </p:cNvPr>
          <p:cNvSpPr txBox="1"/>
          <p:nvPr/>
        </p:nvSpPr>
        <p:spPr>
          <a:xfrm>
            <a:off x="601167" y="2406203"/>
            <a:ext cx="1151433" cy="2554545"/>
          </a:xfrm>
          <a:prstGeom prst="rect">
            <a:avLst/>
          </a:prstGeom>
          <a:noFill/>
        </p:spPr>
        <p:txBody>
          <a:bodyPr wrap="square" rtlCol="0">
            <a:spAutoFit/>
          </a:bodyPr>
          <a:lstStyle/>
          <a:p>
            <a:pPr algn="ctr"/>
            <a:r>
              <a:rPr lang="en-US" sz="16000" b="1" dirty="0">
                <a:solidFill>
                  <a:srgbClr val="152834"/>
                </a:solidFill>
                <a:latin typeface="Manrope ExtraBold" pitchFamily="2" charset="0"/>
              </a:rPr>
              <a:t>5</a:t>
            </a:r>
          </a:p>
        </p:txBody>
      </p:sp>
      <p:sp>
        <p:nvSpPr>
          <p:cNvPr id="23" name="TextBox 22">
            <a:extLst>
              <a:ext uri="{FF2B5EF4-FFF2-40B4-BE49-F238E27FC236}">
                <a16:creationId xmlns:a16="http://schemas.microsoft.com/office/drawing/2014/main" id="{C3D94C6F-5E7E-4B01-3085-9DB9F0B5180A}"/>
              </a:ext>
            </a:extLst>
          </p:cNvPr>
          <p:cNvSpPr txBox="1"/>
          <p:nvPr/>
        </p:nvSpPr>
        <p:spPr>
          <a:xfrm>
            <a:off x="2172196" y="2681812"/>
            <a:ext cx="7844446" cy="2332177"/>
          </a:xfrm>
          <a:prstGeom prst="rect">
            <a:avLst/>
          </a:prstGeom>
          <a:noFill/>
        </p:spPr>
        <p:txBody>
          <a:bodyPr wrap="square">
            <a:spAutoFit/>
          </a:bodyPr>
          <a:lstStyle/>
          <a:p>
            <a:pPr>
              <a:lnSpc>
                <a:spcPct val="150000"/>
              </a:lnSpc>
            </a:pPr>
            <a:r>
              <a:rPr lang="en-AU" sz="2000" b="1" dirty="0">
                <a:solidFill>
                  <a:srgbClr val="152834"/>
                </a:solidFill>
                <a:effectLst/>
                <a:latin typeface="Manrope" pitchFamily="2" charset="0"/>
              </a:rPr>
              <a:t>Inappropriate Speed-related incidents have remained stable in rate, while their proportion of all major incidents declined to 8.6% in 2024, indicating this crash type has not increased in line with overall incident growth.</a:t>
            </a:r>
            <a:endParaRPr lang="en-AU" sz="2000" dirty="0">
              <a:solidFill>
                <a:srgbClr val="152834"/>
              </a:solidFill>
              <a:effectLst/>
              <a:latin typeface="Manrope SemiBold" pitchFamily="2" charset="0"/>
            </a:endParaRPr>
          </a:p>
          <a:p>
            <a:pPr>
              <a:lnSpc>
                <a:spcPct val="150000"/>
              </a:lnSpc>
            </a:pPr>
            <a:endParaRPr lang="en-AU" sz="1900" dirty="0">
              <a:solidFill>
                <a:srgbClr val="14612B"/>
              </a:solidFill>
              <a:effectLst/>
              <a:latin typeface="Manrope SemiBold" pitchFamily="2" charset="0"/>
            </a:endParaRPr>
          </a:p>
        </p:txBody>
      </p:sp>
    </p:spTree>
    <p:extLst>
      <p:ext uri="{BB962C8B-B14F-4D97-AF65-F5344CB8AC3E}">
        <p14:creationId xmlns:p14="http://schemas.microsoft.com/office/powerpoint/2010/main" val="1021980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highway with many cars on it&#10;&#10;Description automatically generated">
            <a:extLst>
              <a:ext uri="{FF2B5EF4-FFF2-40B4-BE49-F238E27FC236}">
                <a16:creationId xmlns:a16="http://schemas.microsoft.com/office/drawing/2014/main" id="{036CF01C-44A2-4F42-1F6E-1F6332834442}"/>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
        <p:nvSpPr>
          <p:cNvPr id="4" name="Footer Placeholder 3">
            <a:extLst>
              <a:ext uri="{FF2B5EF4-FFF2-40B4-BE49-F238E27FC236}">
                <a16:creationId xmlns:a16="http://schemas.microsoft.com/office/drawing/2014/main" id="{E232342E-3440-E1CD-6E84-03D44DC4DDE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endParaRPr lang="en-US" sz="1200" kern="1200">
              <a:solidFill>
                <a:srgbClr val="FFFFFF"/>
              </a:solidFill>
              <a:latin typeface="+mn-lt"/>
              <a:ea typeface="+mn-ea"/>
              <a:cs typeface="+mn-cs"/>
            </a:endParaRPr>
          </a:p>
        </p:txBody>
      </p:sp>
      <p:sp>
        <p:nvSpPr>
          <p:cNvPr id="5" name="Slide Number Placeholder 4">
            <a:extLst>
              <a:ext uri="{FF2B5EF4-FFF2-40B4-BE49-F238E27FC236}">
                <a16:creationId xmlns:a16="http://schemas.microsoft.com/office/drawing/2014/main" id="{D5CBB2EA-55F8-38A4-85A7-2AC95CE0018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211D300E-320E-CD4C-A6AA-5C62133114CF}" type="slidenum">
              <a:rPr lang="en-US">
                <a:solidFill>
                  <a:srgbClr val="FFFFFF"/>
                </a:solidFill>
              </a:rPr>
              <a:pPr defTabSz="914400">
                <a:spcAft>
                  <a:spcPts val="600"/>
                </a:spcAft>
              </a:pPr>
              <a:t>37</a:t>
            </a:fld>
            <a:endParaRPr lang="en-US">
              <a:solidFill>
                <a:srgbClr val="FFFFFF"/>
              </a:solidFill>
            </a:endParaRPr>
          </a:p>
        </p:txBody>
      </p:sp>
      <p:sp>
        <p:nvSpPr>
          <p:cNvPr id="8" name="Rectangle 7">
            <a:extLst>
              <a:ext uri="{FF2B5EF4-FFF2-40B4-BE49-F238E27FC236}">
                <a16:creationId xmlns:a16="http://schemas.microsoft.com/office/drawing/2014/main" id="{05B68FDD-52A0-2C53-0BAD-B3F8E9AE55B4}"/>
              </a:ext>
            </a:extLst>
          </p:cNvPr>
          <p:cNvSpPr/>
          <p:nvPr/>
        </p:nvSpPr>
        <p:spPr>
          <a:xfrm>
            <a:off x="0" y="-6568"/>
            <a:ext cx="12192000" cy="6858000"/>
          </a:xfrm>
          <a:prstGeom prst="rect">
            <a:avLst/>
          </a:prstGeom>
          <a:solidFill>
            <a:srgbClr val="1528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81444E1-0BB8-E72D-00B1-53547DC1116E}"/>
              </a:ext>
            </a:extLst>
          </p:cNvPr>
          <p:cNvSpPr txBox="1"/>
          <p:nvPr/>
        </p:nvSpPr>
        <p:spPr>
          <a:xfrm>
            <a:off x="7967663" y="1155711"/>
            <a:ext cx="3919537" cy="2308324"/>
          </a:xfrm>
          <a:prstGeom prst="rect">
            <a:avLst/>
          </a:prstGeom>
          <a:noFill/>
        </p:spPr>
        <p:txBody>
          <a:bodyPr wrap="square" rtlCol="0">
            <a:spAutoFit/>
          </a:bodyPr>
          <a:lstStyle/>
          <a:p>
            <a:pPr algn="r"/>
            <a:r>
              <a:rPr lang="en-US" sz="4800" b="1" dirty="0">
                <a:solidFill>
                  <a:schemeClr val="bg1"/>
                </a:solidFill>
                <a:latin typeface="Manrope" pitchFamily="2" charset="0"/>
              </a:rPr>
              <a:t>Inadequate </a:t>
            </a:r>
          </a:p>
          <a:p>
            <a:pPr algn="r"/>
            <a:r>
              <a:rPr lang="en-US" sz="4800" b="1" dirty="0">
                <a:solidFill>
                  <a:schemeClr val="bg1"/>
                </a:solidFill>
                <a:latin typeface="Manrope" pitchFamily="2" charset="0"/>
              </a:rPr>
              <a:t>Following </a:t>
            </a:r>
          </a:p>
          <a:p>
            <a:pPr algn="r"/>
            <a:r>
              <a:rPr lang="en-US" sz="4800" b="1" dirty="0">
                <a:solidFill>
                  <a:schemeClr val="bg1"/>
                </a:solidFill>
                <a:latin typeface="Manrope" pitchFamily="2" charset="0"/>
              </a:rPr>
              <a:t>distance</a:t>
            </a:r>
          </a:p>
        </p:txBody>
      </p:sp>
      <p:cxnSp>
        <p:nvCxnSpPr>
          <p:cNvPr id="10" name="Straight Connector 9">
            <a:extLst>
              <a:ext uri="{FF2B5EF4-FFF2-40B4-BE49-F238E27FC236}">
                <a16:creationId xmlns:a16="http://schemas.microsoft.com/office/drawing/2014/main" id="{9BDF3AE3-8FBD-3D03-49E4-8A30BBA207CC}"/>
              </a:ext>
            </a:extLst>
          </p:cNvPr>
          <p:cNvCxnSpPr>
            <a:cxnSpLocks/>
          </p:cNvCxnSpPr>
          <p:nvPr/>
        </p:nvCxnSpPr>
        <p:spPr>
          <a:xfrm>
            <a:off x="7967663" y="3593992"/>
            <a:ext cx="8164307"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 name="Content Placeholder 4" descr="A black and white logo&#10;&#10;Description automatically generated">
            <a:extLst>
              <a:ext uri="{FF2B5EF4-FFF2-40B4-BE49-F238E27FC236}">
                <a16:creationId xmlns:a16="http://schemas.microsoft.com/office/drawing/2014/main" id="{6F86E7F8-C4EE-17E8-4C86-8FAEF8EEFA70}"/>
              </a:ext>
            </a:extLst>
          </p:cNvPr>
          <p:cNvPicPr>
            <a:picLocks noChangeAspect="1"/>
          </p:cNvPicPr>
          <p:nvPr/>
        </p:nvPicPr>
        <p:blipFill>
          <a:blip r:embed="rId3"/>
          <a:stretch>
            <a:fillRect/>
          </a:stretch>
        </p:blipFill>
        <p:spPr>
          <a:xfrm>
            <a:off x="-110463" y="5238487"/>
            <a:ext cx="1897326" cy="2681767"/>
          </a:xfrm>
          <a:prstGeom prst="rect">
            <a:avLst/>
          </a:prstGeom>
        </p:spPr>
      </p:pic>
      <p:sp>
        <p:nvSpPr>
          <p:cNvPr id="11" name="TextBox 10">
            <a:extLst>
              <a:ext uri="{FF2B5EF4-FFF2-40B4-BE49-F238E27FC236}">
                <a16:creationId xmlns:a16="http://schemas.microsoft.com/office/drawing/2014/main" id="{9EA34C26-1C6F-37B0-473E-FA9E3800E85B}"/>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cxnSp>
        <p:nvCxnSpPr>
          <p:cNvPr id="13" name="Straight Connector 12">
            <a:extLst>
              <a:ext uri="{FF2B5EF4-FFF2-40B4-BE49-F238E27FC236}">
                <a16:creationId xmlns:a16="http://schemas.microsoft.com/office/drawing/2014/main" id="{6E3226CF-9F79-1EE9-831E-73ABAF709C3A}"/>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4" name="Slide Number Placeholder 12">
            <a:extLst>
              <a:ext uri="{FF2B5EF4-FFF2-40B4-BE49-F238E27FC236}">
                <a16:creationId xmlns:a16="http://schemas.microsoft.com/office/drawing/2014/main" id="{813B24C0-5E6F-C6F9-5BA5-7A48C1989BB2}"/>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bg1"/>
                </a:solidFill>
              </a:rPr>
              <a:pPr/>
              <a:t>37</a:t>
            </a:fld>
            <a:endParaRPr lang="en-US" dirty="0">
              <a:solidFill>
                <a:schemeClr val="bg1"/>
              </a:solidFill>
            </a:endParaRPr>
          </a:p>
        </p:txBody>
      </p:sp>
      <p:sp>
        <p:nvSpPr>
          <p:cNvPr id="15" name="Rectangle 13">
            <a:extLst>
              <a:ext uri="{FF2B5EF4-FFF2-40B4-BE49-F238E27FC236}">
                <a16:creationId xmlns:a16="http://schemas.microsoft.com/office/drawing/2014/main" id="{49678932-1381-F55B-15C5-98D7F3840FB1}"/>
              </a:ext>
              <a:ext uri="{C183D7F6-B498-43B3-948B-1728B52AA6E4}">
                <adec:decorative xmlns:adec="http://schemas.microsoft.com/office/drawing/2017/decorative" val="1"/>
              </a:ext>
            </a:extLst>
          </p:cNvPr>
          <p:cNvSpPr/>
          <p:nvPr/>
        </p:nvSpPr>
        <p:spPr>
          <a:xfrm>
            <a:off x="-2013596" y="881214"/>
            <a:ext cx="9347231" cy="46578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A graph of a truck&#10;&#10;Description automatically generated">
            <a:extLst>
              <a:ext uri="{FF2B5EF4-FFF2-40B4-BE49-F238E27FC236}">
                <a16:creationId xmlns:a16="http://schemas.microsoft.com/office/drawing/2014/main" id="{767ADC75-FC5A-8D86-1C71-24C9B221512C}"/>
              </a:ext>
            </a:extLst>
          </p:cNvPr>
          <p:cNvPicPr>
            <a:picLocks noChangeAspect="1"/>
          </p:cNvPicPr>
          <p:nvPr/>
        </p:nvPicPr>
        <p:blipFill>
          <a:blip r:embed="rId4"/>
          <a:stretch>
            <a:fillRect/>
          </a:stretch>
        </p:blipFill>
        <p:spPr>
          <a:xfrm>
            <a:off x="0" y="881214"/>
            <a:ext cx="7487992" cy="3743996"/>
          </a:xfrm>
          <a:prstGeom prst="rect">
            <a:avLst/>
          </a:prstGeom>
        </p:spPr>
      </p:pic>
    </p:spTree>
    <p:extLst>
      <p:ext uri="{BB962C8B-B14F-4D97-AF65-F5344CB8AC3E}">
        <p14:creationId xmlns:p14="http://schemas.microsoft.com/office/powerpoint/2010/main" val="3314618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52834"/>
        </a:solidFill>
        <a:effectLst/>
      </p:bgPr>
    </p:bg>
    <p:spTree>
      <p:nvGrpSpPr>
        <p:cNvPr id="1" name=""/>
        <p:cNvGrpSpPr/>
        <p:nvPr/>
      </p:nvGrpSpPr>
      <p:grpSpPr>
        <a:xfrm>
          <a:off x="0" y="0"/>
          <a:ext cx="0" cy="0"/>
          <a:chOff x="0" y="0"/>
          <a:chExt cx="0" cy="0"/>
        </a:xfrm>
      </p:grpSpPr>
      <p:sp>
        <p:nvSpPr>
          <p:cNvPr id="4" name="Slide Number Placeholder 12">
            <a:extLst>
              <a:ext uri="{FF2B5EF4-FFF2-40B4-BE49-F238E27FC236}">
                <a16:creationId xmlns:a16="http://schemas.microsoft.com/office/drawing/2014/main" id="{8A0501FB-FA7B-9792-1EC2-268C10FD7685}"/>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38</a:t>
            </a:fld>
            <a:endParaRPr lang="en-US" dirty="0">
              <a:solidFill>
                <a:schemeClr val="tx1"/>
              </a:solidFill>
            </a:endParaRPr>
          </a:p>
        </p:txBody>
      </p:sp>
      <p:pic>
        <p:nvPicPr>
          <p:cNvPr id="5" name="Content Placeholder 4" descr="A black and white logo&#10;&#10;Description automatically generated">
            <a:extLst>
              <a:ext uri="{FF2B5EF4-FFF2-40B4-BE49-F238E27FC236}">
                <a16:creationId xmlns:a16="http://schemas.microsoft.com/office/drawing/2014/main" id="{A9E11D50-A6F4-0ED5-32CD-7EC4DA9CCA0C}"/>
              </a:ext>
            </a:extLst>
          </p:cNvPr>
          <p:cNvPicPr>
            <a:picLocks noChangeAspect="1"/>
          </p:cNvPicPr>
          <p:nvPr/>
        </p:nvPicPr>
        <p:blipFill>
          <a:blip r:embed="rId2"/>
          <a:stretch>
            <a:fillRect/>
          </a:stretch>
        </p:blipFill>
        <p:spPr>
          <a:xfrm>
            <a:off x="-110463" y="5238487"/>
            <a:ext cx="1897326" cy="2681767"/>
          </a:xfrm>
          <a:prstGeom prst="rect">
            <a:avLst/>
          </a:prstGeom>
        </p:spPr>
      </p:pic>
      <p:cxnSp>
        <p:nvCxnSpPr>
          <p:cNvPr id="8" name="Straight Connector 7">
            <a:extLst>
              <a:ext uri="{FF2B5EF4-FFF2-40B4-BE49-F238E27FC236}">
                <a16:creationId xmlns:a16="http://schemas.microsoft.com/office/drawing/2014/main" id="{44916455-5B44-DB63-7A83-4999695F8272}"/>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8C7D2C8-E068-4FD2-F69D-460EEF611300}"/>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a:t>
            </a:r>
            <a:r>
              <a:rPr lang="en-US" sz="1600" dirty="0">
                <a:solidFill>
                  <a:schemeClr val="bg1"/>
                </a:solidFill>
                <a:latin typeface="Manrope" pitchFamily="2" charset="0"/>
              </a:rPr>
              <a:t> </a:t>
            </a:r>
            <a:r>
              <a:rPr lang="en-US" sz="1600" dirty="0">
                <a:latin typeface="Manrope" pitchFamily="2" charset="0"/>
              </a:rPr>
              <a:t>2025</a:t>
            </a:r>
          </a:p>
        </p:txBody>
      </p:sp>
      <p:sp>
        <p:nvSpPr>
          <p:cNvPr id="7" name="Rectangle 6">
            <a:extLst>
              <a:ext uri="{FF2B5EF4-FFF2-40B4-BE49-F238E27FC236}">
                <a16:creationId xmlns:a16="http://schemas.microsoft.com/office/drawing/2014/main" id="{89BC1356-4D26-00CB-73ED-A1A56AAD3170}"/>
              </a:ext>
            </a:extLst>
          </p:cNvPr>
          <p:cNvSpPr/>
          <p:nvPr/>
        </p:nvSpPr>
        <p:spPr>
          <a:xfrm>
            <a:off x="0" y="1137997"/>
            <a:ext cx="12192000" cy="3893374"/>
          </a:xfrm>
          <a:prstGeom prst="rect">
            <a:avLst/>
          </a:prstGeom>
        </p:spPr>
        <p:txBody>
          <a:bodyPr wrap="square">
            <a:spAutoFit/>
          </a:bodyPr>
          <a:lstStyle/>
          <a:p>
            <a:pPr algn="ctr">
              <a:spcAft>
                <a:spcPts val="1200"/>
              </a:spcAft>
            </a:pPr>
            <a:r>
              <a:rPr lang="en-AU" sz="19900" b="1" spc="-1100" dirty="0">
                <a:latin typeface="Manrope ExtraBold" pitchFamily="2" charset="0"/>
                <a:ea typeface="Roboto Black"/>
                <a:cs typeface="Roboto Black"/>
              </a:rPr>
              <a:t>96.3%</a:t>
            </a:r>
            <a:br>
              <a:rPr lang="en-AU" sz="3200" spc="-300" dirty="0">
                <a:solidFill>
                  <a:schemeClr val="bg1"/>
                </a:solidFill>
                <a:latin typeface="+mj-lt"/>
                <a:ea typeface="Roboto Black"/>
              </a:rPr>
            </a:br>
            <a:r>
              <a:rPr lang="en-AU" sz="2400" dirty="0">
                <a:latin typeface="Manrope Medium" pitchFamily="2" charset="0"/>
                <a:ea typeface="Roboto Black"/>
                <a:cs typeface="Roboto Black"/>
              </a:rPr>
              <a:t>Inadequate following distance incidents were</a:t>
            </a:r>
            <a:br>
              <a:rPr lang="en-AU" sz="2400" dirty="0">
                <a:latin typeface="Manrope Medium" pitchFamily="2" charset="0"/>
                <a:ea typeface="Roboto Black"/>
                <a:cs typeface="Roboto Black"/>
              </a:rPr>
            </a:br>
            <a:r>
              <a:rPr lang="en-AU" sz="2400" dirty="0">
                <a:latin typeface="Manrope Medium" pitchFamily="2" charset="0"/>
                <a:ea typeface="Roboto Black"/>
                <a:cs typeface="Roboto Black"/>
              </a:rPr>
              <a:t> ‘vehicles from same direction’ in 2023.</a:t>
            </a:r>
            <a:endParaRPr lang="en-AU" sz="2400" dirty="0">
              <a:latin typeface="Manrope Medium" pitchFamily="2" charset="0"/>
              <a:ea typeface="Arial" panose="020B0604020202020204" pitchFamily="34" charset="0"/>
            </a:endParaRPr>
          </a:p>
        </p:txBody>
      </p:sp>
    </p:spTree>
    <p:extLst>
      <p:ext uri="{BB962C8B-B14F-4D97-AF65-F5344CB8AC3E}">
        <p14:creationId xmlns:p14="http://schemas.microsoft.com/office/powerpoint/2010/main" val="994226388"/>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52834"/>
        </a:solidFill>
        <a:effectLst/>
      </p:bgPr>
    </p:bg>
    <p:spTree>
      <p:nvGrpSpPr>
        <p:cNvPr id="1" name=""/>
        <p:cNvGrpSpPr/>
        <p:nvPr/>
      </p:nvGrpSpPr>
      <p:grpSpPr>
        <a:xfrm>
          <a:off x="0" y="0"/>
          <a:ext cx="0" cy="0"/>
          <a:chOff x="0" y="0"/>
          <a:chExt cx="0" cy="0"/>
        </a:xfrm>
      </p:grpSpPr>
      <p:sp>
        <p:nvSpPr>
          <p:cNvPr id="4" name="Slide Number Placeholder 12">
            <a:extLst>
              <a:ext uri="{FF2B5EF4-FFF2-40B4-BE49-F238E27FC236}">
                <a16:creationId xmlns:a16="http://schemas.microsoft.com/office/drawing/2014/main" id="{8A0501FB-FA7B-9792-1EC2-268C10FD7685}"/>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39</a:t>
            </a:fld>
            <a:endParaRPr lang="en-US" dirty="0">
              <a:solidFill>
                <a:schemeClr val="tx1"/>
              </a:solidFill>
            </a:endParaRPr>
          </a:p>
        </p:txBody>
      </p:sp>
      <p:pic>
        <p:nvPicPr>
          <p:cNvPr id="5" name="Content Placeholder 4" descr="A black and white logo&#10;&#10;Description automatically generated">
            <a:extLst>
              <a:ext uri="{FF2B5EF4-FFF2-40B4-BE49-F238E27FC236}">
                <a16:creationId xmlns:a16="http://schemas.microsoft.com/office/drawing/2014/main" id="{A9E11D50-A6F4-0ED5-32CD-7EC4DA9CCA0C}"/>
              </a:ext>
            </a:extLst>
          </p:cNvPr>
          <p:cNvPicPr>
            <a:picLocks noChangeAspect="1"/>
          </p:cNvPicPr>
          <p:nvPr/>
        </p:nvPicPr>
        <p:blipFill>
          <a:blip r:embed="rId2"/>
          <a:stretch>
            <a:fillRect/>
          </a:stretch>
        </p:blipFill>
        <p:spPr>
          <a:xfrm>
            <a:off x="-110463" y="5238487"/>
            <a:ext cx="1897326" cy="2681767"/>
          </a:xfrm>
          <a:prstGeom prst="rect">
            <a:avLst/>
          </a:prstGeom>
        </p:spPr>
      </p:pic>
      <p:cxnSp>
        <p:nvCxnSpPr>
          <p:cNvPr id="8" name="Straight Connector 7">
            <a:extLst>
              <a:ext uri="{FF2B5EF4-FFF2-40B4-BE49-F238E27FC236}">
                <a16:creationId xmlns:a16="http://schemas.microsoft.com/office/drawing/2014/main" id="{44916455-5B44-DB63-7A83-4999695F8272}"/>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8C7D2C8-E068-4FD2-F69D-460EEF611300}"/>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a:t>
            </a:r>
            <a:r>
              <a:rPr lang="en-US" sz="1600" dirty="0">
                <a:solidFill>
                  <a:schemeClr val="bg1"/>
                </a:solidFill>
                <a:latin typeface="Manrope" pitchFamily="2" charset="0"/>
              </a:rPr>
              <a:t> </a:t>
            </a:r>
            <a:r>
              <a:rPr lang="en-US" sz="1600" dirty="0">
                <a:latin typeface="Manrope" pitchFamily="2" charset="0"/>
              </a:rPr>
              <a:t>2025</a:t>
            </a:r>
          </a:p>
        </p:txBody>
      </p:sp>
      <p:sp>
        <p:nvSpPr>
          <p:cNvPr id="7" name="Rectangle 6">
            <a:extLst>
              <a:ext uri="{FF2B5EF4-FFF2-40B4-BE49-F238E27FC236}">
                <a16:creationId xmlns:a16="http://schemas.microsoft.com/office/drawing/2014/main" id="{89BC1356-4D26-00CB-73ED-A1A56AAD3170}"/>
              </a:ext>
            </a:extLst>
          </p:cNvPr>
          <p:cNvSpPr/>
          <p:nvPr/>
        </p:nvSpPr>
        <p:spPr>
          <a:xfrm>
            <a:off x="0" y="1137997"/>
            <a:ext cx="12192000" cy="3893374"/>
          </a:xfrm>
          <a:prstGeom prst="rect">
            <a:avLst/>
          </a:prstGeom>
        </p:spPr>
        <p:txBody>
          <a:bodyPr wrap="square">
            <a:spAutoFit/>
          </a:bodyPr>
          <a:lstStyle/>
          <a:p>
            <a:pPr algn="ctr">
              <a:spcAft>
                <a:spcPts val="1200"/>
              </a:spcAft>
            </a:pPr>
            <a:r>
              <a:rPr lang="en-AU" sz="19900" b="1" spc="-1100" dirty="0">
                <a:latin typeface="Manrope ExtraBold" pitchFamily="2" charset="0"/>
                <a:ea typeface="Roboto Black"/>
                <a:cs typeface="Roboto Black"/>
              </a:rPr>
              <a:t>80.2%</a:t>
            </a:r>
            <a:br>
              <a:rPr lang="en-AU" sz="3200" spc="-300" dirty="0">
                <a:solidFill>
                  <a:schemeClr val="bg1"/>
                </a:solidFill>
                <a:latin typeface="+mj-lt"/>
                <a:ea typeface="Roboto Black"/>
              </a:rPr>
            </a:br>
            <a:r>
              <a:rPr lang="en-AU" sz="2400" dirty="0">
                <a:latin typeface="Manrope Medium" pitchFamily="2" charset="0"/>
                <a:ea typeface="Roboto Black"/>
                <a:cs typeface="Roboto Black"/>
              </a:rPr>
              <a:t>Inadequate following distance incidents </a:t>
            </a:r>
            <a:br>
              <a:rPr lang="en-AU" sz="2400" dirty="0">
                <a:latin typeface="Manrope Medium" pitchFamily="2" charset="0"/>
                <a:ea typeface="Roboto Black"/>
                <a:cs typeface="Roboto Black"/>
              </a:rPr>
            </a:br>
            <a:r>
              <a:rPr lang="en-AU" sz="2400" dirty="0">
                <a:latin typeface="Manrope Medium" pitchFamily="2" charset="0"/>
                <a:ea typeface="Roboto Black"/>
                <a:cs typeface="Roboto Black"/>
              </a:rPr>
              <a:t>occurred in major cities in 2023.</a:t>
            </a:r>
            <a:endParaRPr lang="en-AU" sz="2400" dirty="0">
              <a:latin typeface="Manrope Medium" pitchFamily="2" charset="0"/>
              <a:ea typeface="Arial" panose="020B0604020202020204" pitchFamily="34" charset="0"/>
            </a:endParaRPr>
          </a:p>
        </p:txBody>
      </p:sp>
    </p:spTree>
    <p:extLst>
      <p:ext uri="{BB962C8B-B14F-4D97-AF65-F5344CB8AC3E}">
        <p14:creationId xmlns:p14="http://schemas.microsoft.com/office/powerpoint/2010/main" val="145941055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sp>
        <p:nvSpPr>
          <p:cNvPr id="4" name="Slide Number Placeholder 12">
            <a:extLst>
              <a:ext uri="{FF2B5EF4-FFF2-40B4-BE49-F238E27FC236}">
                <a16:creationId xmlns:a16="http://schemas.microsoft.com/office/drawing/2014/main" id="{B7B46F16-71DA-700D-4D94-1C89F921578D}"/>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bg1"/>
                </a:solidFill>
              </a:rPr>
              <a:pPr/>
              <a:t>4</a:t>
            </a:fld>
            <a:endParaRPr lang="en-US" dirty="0">
              <a:solidFill>
                <a:schemeClr val="bg1"/>
              </a:solidFill>
            </a:endParaRPr>
          </a:p>
        </p:txBody>
      </p:sp>
      <p:pic>
        <p:nvPicPr>
          <p:cNvPr id="5" name="Content Placeholder 4" descr="A black and white logo&#10;&#10;Description automatically generated">
            <a:extLst>
              <a:ext uri="{FF2B5EF4-FFF2-40B4-BE49-F238E27FC236}">
                <a16:creationId xmlns:a16="http://schemas.microsoft.com/office/drawing/2014/main" id="{FB5C9A8C-F592-E261-558D-2418522098F9}"/>
              </a:ext>
            </a:extLst>
          </p:cNvPr>
          <p:cNvPicPr>
            <a:picLocks noGrp="1" noChangeAspect="1"/>
          </p:cNvPicPr>
          <p:nvPr>
            <p:ph idx="1"/>
          </p:nvPr>
        </p:nvPicPr>
        <p:blipFill>
          <a:blip r:embed="rId2"/>
          <a:stretch>
            <a:fillRect/>
          </a:stretch>
        </p:blipFill>
        <p:spPr>
          <a:xfrm>
            <a:off x="-110463" y="5238487"/>
            <a:ext cx="1897326" cy="2681767"/>
          </a:xfrm>
        </p:spPr>
      </p:pic>
      <p:cxnSp>
        <p:nvCxnSpPr>
          <p:cNvPr id="6" name="Straight Connector 5">
            <a:extLst>
              <a:ext uri="{FF2B5EF4-FFF2-40B4-BE49-F238E27FC236}">
                <a16:creationId xmlns:a16="http://schemas.microsoft.com/office/drawing/2014/main" id="{99890BF2-9C3F-2A51-8632-0240391F49C0}"/>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1D09104-0B8E-AA12-8179-FD58B9DFAE4F}"/>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pic>
        <p:nvPicPr>
          <p:cNvPr id="12" name="Picture 11" descr="A person in a pink shirt&#10;&#10;Description automatically generated">
            <a:extLst>
              <a:ext uri="{FF2B5EF4-FFF2-40B4-BE49-F238E27FC236}">
                <a16:creationId xmlns:a16="http://schemas.microsoft.com/office/drawing/2014/main" id="{100B7CD8-5609-FA2D-FD0E-09405D92018D}"/>
              </a:ext>
            </a:extLst>
          </p:cNvPr>
          <p:cNvPicPr>
            <a:picLocks noChangeAspect="1"/>
          </p:cNvPicPr>
          <p:nvPr/>
        </p:nvPicPr>
        <p:blipFill>
          <a:blip r:embed="rId3"/>
          <a:stretch>
            <a:fillRect/>
          </a:stretch>
        </p:blipFill>
        <p:spPr>
          <a:xfrm>
            <a:off x="-2239435" y="-481280"/>
            <a:ext cx="8092343" cy="7647709"/>
          </a:xfrm>
          <a:prstGeom prst="rect">
            <a:avLst/>
          </a:prstGeom>
        </p:spPr>
      </p:pic>
      <p:sp>
        <p:nvSpPr>
          <p:cNvPr id="14" name="TextBox 13">
            <a:extLst>
              <a:ext uri="{FF2B5EF4-FFF2-40B4-BE49-F238E27FC236}">
                <a16:creationId xmlns:a16="http://schemas.microsoft.com/office/drawing/2014/main" id="{88100461-EC15-7FEF-6F43-2413791D899E}"/>
              </a:ext>
            </a:extLst>
          </p:cNvPr>
          <p:cNvSpPr txBox="1"/>
          <p:nvPr/>
        </p:nvSpPr>
        <p:spPr>
          <a:xfrm>
            <a:off x="6339094" y="1882169"/>
            <a:ext cx="3796145" cy="3570208"/>
          </a:xfrm>
          <a:prstGeom prst="rect">
            <a:avLst/>
          </a:prstGeom>
          <a:noFill/>
        </p:spPr>
        <p:txBody>
          <a:bodyPr wrap="square" rtlCol="0" anchor="ctr">
            <a:spAutoFit/>
          </a:bodyPr>
          <a:lstStyle/>
          <a:p>
            <a:pPr>
              <a:lnSpc>
                <a:spcPct val="150000"/>
              </a:lnSpc>
            </a:pPr>
            <a:r>
              <a:rPr lang="en-AU" sz="2400" b="1" dirty="0">
                <a:solidFill>
                  <a:srgbClr val="92D050"/>
                </a:solidFill>
                <a:latin typeface="Manrope SemiBold" pitchFamily="2" charset="0"/>
                <a:cs typeface="Arial" panose="020B0604020202020204" pitchFamily="34" charset="0"/>
              </a:rPr>
              <a:t>Jerome </a:t>
            </a:r>
            <a:r>
              <a:rPr lang="en-AU" sz="2400" b="1" dirty="0" err="1">
                <a:solidFill>
                  <a:srgbClr val="92D050"/>
                </a:solidFill>
                <a:latin typeface="Manrope SemiBold" pitchFamily="2" charset="0"/>
                <a:cs typeface="Arial" panose="020B0604020202020204" pitchFamily="34" charset="0"/>
              </a:rPr>
              <a:t>Carslake</a:t>
            </a:r>
            <a:endParaRPr lang="en-AU" sz="2400" b="1" dirty="0">
              <a:solidFill>
                <a:srgbClr val="92D050"/>
              </a:solidFill>
              <a:latin typeface="Manrope SemiBold" pitchFamily="2" charset="0"/>
              <a:cs typeface="Arial" panose="020B0604020202020204" pitchFamily="34" charset="0"/>
            </a:endParaRPr>
          </a:p>
          <a:p>
            <a:pPr>
              <a:lnSpc>
                <a:spcPct val="150000"/>
              </a:lnSpc>
            </a:pPr>
            <a:r>
              <a:rPr lang="en-AU" sz="1600" dirty="0">
                <a:solidFill>
                  <a:schemeClr val="bg1"/>
                </a:solidFill>
                <a:latin typeface="Manrope" pitchFamily="2" charset="0"/>
                <a:cs typeface="Arial" panose="020B0604020202020204" pitchFamily="34" charset="0"/>
              </a:rPr>
              <a:t>Director of the National Road Safety Partnership Program (NRSPP)</a:t>
            </a:r>
          </a:p>
          <a:p>
            <a:pPr>
              <a:lnSpc>
                <a:spcPct val="150000"/>
              </a:lnSpc>
            </a:pPr>
            <a:r>
              <a:rPr lang="en-AU" sz="1600" dirty="0">
                <a:solidFill>
                  <a:schemeClr val="bg1"/>
                </a:solidFill>
                <a:latin typeface="Manrope" pitchFamily="2" charset="0"/>
                <a:cs typeface="Arial" panose="020B0604020202020204" pitchFamily="34" charset="0"/>
              </a:rPr>
              <a:t>Monash University Accident Research Centre (MUARC)</a:t>
            </a:r>
          </a:p>
          <a:p>
            <a:pPr>
              <a:lnSpc>
                <a:spcPct val="150000"/>
              </a:lnSpc>
            </a:pPr>
            <a:endParaRPr lang="en-AU" sz="1600" b="1" dirty="0">
              <a:solidFill>
                <a:schemeClr val="bg1"/>
              </a:solidFill>
              <a:latin typeface="Manrope" pitchFamily="2" charset="0"/>
              <a:cs typeface="Arial" panose="020B0604020202020204" pitchFamily="34" charset="0"/>
            </a:endParaRPr>
          </a:p>
          <a:p>
            <a:pPr>
              <a:lnSpc>
                <a:spcPct val="150000"/>
              </a:lnSpc>
            </a:pPr>
            <a:r>
              <a:rPr lang="en-AU" sz="1600" dirty="0">
                <a:solidFill>
                  <a:schemeClr val="bg1"/>
                </a:solidFill>
                <a:latin typeface="Manrope" pitchFamily="2" charset="0"/>
                <a:cs typeface="Arial" panose="020B0604020202020204" pitchFamily="34" charset="0"/>
              </a:rPr>
              <a:t>P: 0429 009 998</a:t>
            </a:r>
          </a:p>
          <a:p>
            <a:pPr>
              <a:lnSpc>
                <a:spcPct val="150000"/>
              </a:lnSpc>
            </a:pPr>
            <a:r>
              <a:rPr lang="en-AU" sz="1600" dirty="0">
                <a:solidFill>
                  <a:schemeClr val="bg1"/>
                </a:solidFill>
                <a:latin typeface="Manrope" pitchFamily="2" charset="0"/>
                <a:cs typeface="Arial" panose="020B0604020202020204" pitchFamily="34" charset="0"/>
              </a:rPr>
              <a:t>E: Jerome.Carslake@monash.edu</a:t>
            </a:r>
          </a:p>
          <a:p>
            <a:endParaRPr lang="en-AU" sz="1600" dirty="0">
              <a:solidFill>
                <a:schemeClr val="bg1"/>
              </a:solidFill>
            </a:endParaRPr>
          </a:p>
        </p:txBody>
      </p:sp>
      <p:cxnSp>
        <p:nvCxnSpPr>
          <p:cNvPr id="15" name="Straight Connector 14">
            <a:extLst>
              <a:ext uri="{FF2B5EF4-FFF2-40B4-BE49-F238E27FC236}">
                <a16:creationId xmlns:a16="http://schemas.microsoft.com/office/drawing/2014/main" id="{D9DD0F10-BED0-44BF-DF8E-2D0497042D46}"/>
              </a:ext>
            </a:extLst>
          </p:cNvPr>
          <p:cNvCxnSpPr>
            <a:cxnSpLocks/>
          </p:cNvCxnSpPr>
          <p:nvPr/>
        </p:nvCxnSpPr>
        <p:spPr>
          <a:xfrm flipV="1">
            <a:off x="6096000" y="1868826"/>
            <a:ext cx="10035970" cy="13343"/>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870F6B0C-0E19-F59F-DE2F-E9503DFAE3A3}"/>
              </a:ext>
            </a:extLst>
          </p:cNvPr>
          <p:cNvSpPr txBox="1"/>
          <p:nvPr/>
        </p:nvSpPr>
        <p:spPr>
          <a:xfrm>
            <a:off x="6292165" y="1042643"/>
            <a:ext cx="5214035" cy="707886"/>
          </a:xfrm>
          <a:prstGeom prst="rect">
            <a:avLst/>
          </a:prstGeom>
          <a:noFill/>
        </p:spPr>
        <p:txBody>
          <a:bodyPr wrap="square" rtlCol="0">
            <a:spAutoFit/>
          </a:bodyPr>
          <a:lstStyle/>
          <a:p>
            <a:r>
              <a:rPr lang="en-US" sz="4000" b="1" dirty="0">
                <a:solidFill>
                  <a:schemeClr val="bg1"/>
                </a:solidFill>
                <a:latin typeface="Manrope" pitchFamily="2" charset="0"/>
              </a:rPr>
              <a:t>Today’s Moderator</a:t>
            </a:r>
          </a:p>
        </p:txBody>
      </p:sp>
    </p:spTree>
    <p:extLst>
      <p:ext uri="{BB962C8B-B14F-4D97-AF65-F5344CB8AC3E}">
        <p14:creationId xmlns:p14="http://schemas.microsoft.com/office/powerpoint/2010/main" val="22856002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52834"/>
        </a:solidFill>
        <a:effectLst/>
      </p:bgPr>
    </p:bg>
    <p:spTree>
      <p:nvGrpSpPr>
        <p:cNvPr id="1" name=""/>
        <p:cNvGrpSpPr/>
        <p:nvPr/>
      </p:nvGrpSpPr>
      <p:grpSpPr>
        <a:xfrm>
          <a:off x="0" y="0"/>
          <a:ext cx="0" cy="0"/>
          <a:chOff x="0" y="0"/>
          <a:chExt cx="0" cy="0"/>
        </a:xfrm>
      </p:grpSpPr>
      <p:sp>
        <p:nvSpPr>
          <p:cNvPr id="4" name="Slide Number Placeholder 12">
            <a:extLst>
              <a:ext uri="{FF2B5EF4-FFF2-40B4-BE49-F238E27FC236}">
                <a16:creationId xmlns:a16="http://schemas.microsoft.com/office/drawing/2014/main" id="{8A0501FB-FA7B-9792-1EC2-268C10FD7685}"/>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40</a:t>
            </a:fld>
            <a:endParaRPr lang="en-US" dirty="0">
              <a:solidFill>
                <a:schemeClr val="tx1"/>
              </a:solidFill>
            </a:endParaRPr>
          </a:p>
        </p:txBody>
      </p:sp>
      <p:pic>
        <p:nvPicPr>
          <p:cNvPr id="5" name="Content Placeholder 4" descr="A black and white logo&#10;&#10;Description automatically generated">
            <a:extLst>
              <a:ext uri="{FF2B5EF4-FFF2-40B4-BE49-F238E27FC236}">
                <a16:creationId xmlns:a16="http://schemas.microsoft.com/office/drawing/2014/main" id="{A9E11D50-A6F4-0ED5-32CD-7EC4DA9CCA0C}"/>
              </a:ext>
            </a:extLst>
          </p:cNvPr>
          <p:cNvPicPr>
            <a:picLocks noChangeAspect="1"/>
          </p:cNvPicPr>
          <p:nvPr/>
        </p:nvPicPr>
        <p:blipFill>
          <a:blip r:embed="rId2"/>
          <a:stretch>
            <a:fillRect/>
          </a:stretch>
        </p:blipFill>
        <p:spPr>
          <a:xfrm>
            <a:off x="-110463" y="5238487"/>
            <a:ext cx="1897326" cy="2681767"/>
          </a:xfrm>
          <a:prstGeom prst="rect">
            <a:avLst/>
          </a:prstGeom>
        </p:spPr>
      </p:pic>
      <p:cxnSp>
        <p:nvCxnSpPr>
          <p:cNvPr id="8" name="Straight Connector 7">
            <a:extLst>
              <a:ext uri="{FF2B5EF4-FFF2-40B4-BE49-F238E27FC236}">
                <a16:creationId xmlns:a16="http://schemas.microsoft.com/office/drawing/2014/main" id="{44916455-5B44-DB63-7A83-4999695F8272}"/>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8C7D2C8-E068-4FD2-F69D-460EEF611300}"/>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a:t>
            </a:r>
            <a:r>
              <a:rPr lang="en-US" sz="1600" dirty="0">
                <a:solidFill>
                  <a:schemeClr val="bg1"/>
                </a:solidFill>
                <a:latin typeface="Manrope" pitchFamily="2" charset="0"/>
              </a:rPr>
              <a:t> </a:t>
            </a:r>
            <a:r>
              <a:rPr lang="en-US" sz="1600" dirty="0">
                <a:latin typeface="Manrope" pitchFamily="2" charset="0"/>
              </a:rPr>
              <a:t>2025</a:t>
            </a:r>
          </a:p>
        </p:txBody>
      </p:sp>
      <p:sp>
        <p:nvSpPr>
          <p:cNvPr id="7" name="Rectangle 6">
            <a:extLst>
              <a:ext uri="{FF2B5EF4-FFF2-40B4-BE49-F238E27FC236}">
                <a16:creationId xmlns:a16="http://schemas.microsoft.com/office/drawing/2014/main" id="{89BC1356-4D26-00CB-73ED-A1A56AAD3170}"/>
              </a:ext>
            </a:extLst>
          </p:cNvPr>
          <p:cNvSpPr/>
          <p:nvPr/>
        </p:nvSpPr>
        <p:spPr>
          <a:xfrm>
            <a:off x="0" y="1137997"/>
            <a:ext cx="12192000" cy="3893374"/>
          </a:xfrm>
          <a:prstGeom prst="rect">
            <a:avLst/>
          </a:prstGeom>
        </p:spPr>
        <p:txBody>
          <a:bodyPr wrap="square">
            <a:spAutoFit/>
          </a:bodyPr>
          <a:lstStyle/>
          <a:p>
            <a:pPr algn="ctr">
              <a:spcAft>
                <a:spcPts val="1200"/>
              </a:spcAft>
            </a:pPr>
            <a:r>
              <a:rPr lang="en-AU" sz="19900" b="1" spc="-1100" dirty="0">
                <a:latin typeface="Manrope ExtraBold" pitchFamily="2" charset="0"/>
                <a:ea typeface="Roboto Black"/>
                <a:cs typeface="Roboto Black"/>
              </a:rPr>
              <a:t>74%</a:t>
            </a:r>
            <a:br>
              <a:rPr lang="en-AU" sz="3200" spc="-300" dirty="0">
                <a:solidFill>
                  <a:schemeClr val="bg1"/>
                </a:solidFill>
                <a:latin typeface="+mj-lt"/>
                <a:ea typeface="Roboto Black"/>
              </a:rPr>
            </a:br>
            <a:r>
              <a:rPr lang="en-AU" sz="2400" dirty="0">
                <a:latin typeface="Manrope Medium" pitchFamily="2" charset="0"/>
                <a:ea typeface="Roboto Black"/>
                <a:cs typeface="Roboto Black"/>
              </a:rPr>
              <a:t>Inadequate following distance incidents </a:t>
            </a:r>
            <a:br>
              <a:rPr lang="en-AU" sz="2400" dirty="0">
                <a:latin typeface="Manrope Medium" pitchFamily="2" charset="0"/>
                <a:ea typeface="Roboto Black"/>
                <a:cs typeface="Roboto Black"/>
              </a:rPr>
            </a:br>
            <a:r>
              <a:rPr lang="en-AU" sz="2400" dirty="0">
                <a:latin typeface="Manrope Medium" pitchFamily="2" charset="0"/>
                <a:ea typeface="Roboto Black"/>
                <a:cs typeface="Roboto Black"/>
              </a:rPr>
              <a:t>have increased in 2023 from 2019.</a:t>
            </a:r>
            <a:endParaRPr lang="en-AU" sz="2400" dirty="0">
              <a:latin typeface="Manrope Medium" pitchFamily="2" charset="0"/>
              <a:ea typeface="Arial" panose="020B0604020202020204" pitchFamily="34" charset="0"/>
            </a:endParaRPr>
          </a:p>
        </p:txBody>
      </p:sp>
    </p:spTree>
    <p:extLst>
      <p:ext uri="{BB962C8B-B14F-4D97-AF65-F5344CB8AC3E}">
        <p14:creationId xmlns:p14="http://schemas.microsoft.com/office/powerpoint/2010/main" val="1994002068"/>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pic>
        <p:nvPicPr>
          <p:cNvPr id="11" name="Picture 10" descr="A highway with many cars on it&#10;&#10;Description automatically generated">
            <a:extLst>
              <a:ext uri="{FF2B5EF4-FFF2-40B4-BE49-F238E27FC236}">
                <a16:creationId xmlns:a16="http://schemas.microsoft.com/office/drawing/2014/main" id="{2B5C4C77-C84D-D94B-D185-05D1A051F7ED}"/>
              </a:ext>
            </a:extLst>
          </p:cNvPr>
          <p:cNvPicPr>
            <a:picLocks noChangeAspect="1"/>
          </p:cNvPicPr>
          <p:nvPr/>
        </p:nvPicPr>
        <p:blipFill>
          <a:blip r:embed="rId2"/>
          <a:stretch>
            <a:fillRect/>
          </a:stretch>
        </p:blipFill>
        <p:spPr>
          <a:xfrm>
            <a:off x="0" y="-3039"/>
            <a:ext cx="12192000" cy="6858000"/>
          </a:xfrm>
          <a:prstGeom prst="rect">
            <a:avLst/>
          </a:prstGeom>
        </p:spPr>
      </p:pic>
      <p:sp>
        <p:nvSpPr>
          <p:cNvPr id="12" name="Rectangle 11">
            <a:extLst>
              <a:ext uri="{FF2B5EF4-FFF2-40B4-BE49-F238E27FC236}">
                <a16:creationId xmlns:a16="http://schemas.microsoft.com/office/drawing/2014/main" id="{83982D1E-B377-4B2B-5B1B-88DAA46C3E39}"/>
              </a:ext>
            </a:extLst>
          </p:cNvPr>
          <p:cNvSpPr/>
          <p:nvPr/>
        </p:nvSpPr>
        <p:spPr>
          <a:xfrm>
            <a:off x="0" y="-3039"/>
            <a:ext cx="12192000" cy="6858000"/>
          </a:xfrm>
          <a:prstGeom prst="rect">
            <a:avLst/>
          </a:prstGeom>
          <a:solidFill>
            <a:srgbClr val="146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lack and white logo&#10;&#10;Description automatically generated">
            <a:extLst>
              <a:ext uri="{FF2B5EF4-FFF2-40B4-BE49-F238E27FC236}">
                <a16:creationId xmlns:a16="http://schemas.microsoft.com/office/drawing/2014/main" id="{A9E11D50-A6F4-0ED5-32CD-7EC4DA9CCA0C}"/>
              </a:ext>
            </a:extLst>
          </p:cNvPr>
          <p:cNvPicPr>
            <a:picLocks noChangeAspect="1"/>
          </p:cNvPicPr>
          <p:nvPr/>
        </p:nvPicPr>
        <p:blipFill>
          <a:blip r:embed="rId3"/>
          <a:stretch>
            <a:fillRect/>
          </a:stretch>
        </p:blipFill>
        <p:spPr>
          <a:xfrm>
            <a:off x="-110463" y="5238487"/>
            <a:ext cx="1897326" cy="2681767"/>
          </a:xfrm>
          <a:prstGeom prst="rect">
            <a:avLst/>
          </a:prstGeom>
        </p:spPr>
      </p:pic>
      <p:sp>
        <p:nvSpPr>
          <p:cNvPr id="9" name="TextBox 8">
            <a:extLst>
              <a:ext uri="{FF2B5EF4-FFF2-40B4-BE49-F238E27FC236}">
                <a16:creationId xmlns:a16="http://schemas.microsoft.com/office/drawing/2014/main" id="{C8C7D2C8-E068-4FD2-F69D-460EEF611300}"/>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a:t>
            </a:r>
            <a:r>
              <a:rPr lang="en-US" sz="1600" dirty="0">
                <a:solidFill>
                  <a:schemeClr val="bg1"/>
                </a:solidFill>
                <a:latin typeface="Manrope" pitchFamily="2" charset="0"/>
              </a:rPr>
              <a:t> </a:t>
            </a:r>
            <a:r>
              <a:rPr lang="en-US" sz="1600" dirty="0">
                <a:latin typeface="Manrope" pitchFamily="2" charset="0"/>
              </a:rPr>
              <a:t>2025</a:t>
            </a:r>
          </a:p>
        </p:txBody>
      </p:sp>
      <p:cxnSp>
        <p:nvCxnSpPr>
          <p:cNvPr id="8" name="Straight Connector 7">
            <a:extLst>
              <a:ext uri="{FF2B5EF4-FFF2-40B4-BE49-F238E27FC236}">
                <a16:creationId xmlns:a16="http://schemas.microsoft.com/office/drawing/2014/main" id="{44916455-5B44-DB63-7A83-4999695F8272}"/>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 name="Slide Number Placeholder 12">
            <a:extLst>
              <a:ext uri="{FF2B5EF4-FFF2-40B4-BE49-F238E27FC236}">
                <a16:creationId xmlns:a16="http://schemas.microsoft.com/office/drawing/2014/main" id="{8A0501FB-FA7B-9792-1EC2-268C10FD7685}"/>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41</a:t>
            </a:fld>
            <a:endParaRPr lang="en-US" dirty="0">
              <a:solidFill>
                <a:schemeClr val="tx1"/>
              </a:solidFill>
            </a:endParaRPr>
          </a:p>
        </p:txBody>
      </p:sp>
      <p:sp>
        <p:nvSpPr>
          <p:cNvPr id="13" name="TextBox 12">
            <a:extLst>
              <a:ext uri="{FF2B5EF4-FFF2-40B4-BE49-F238E27FC236}">
                <a16:creationId xmlns:a16="http://schemas.microsoft.com/office/drawing/2014/main" id="{A36478D4-C044-30B7-E0AB-96F35F215274}"/>
              </a:ext>
            </a:extLst>
          </p:cNvPr>
          <p:cNvSpPr txBox="1"/>
          <p:nvPr/>
        </p:nvSpPr>
        <p:spPr>
          <a:xfrm>
            <a:off x="5943600" y="2598003"/>
            <a:ext cx="5867400" cy="830997"/>
          </a:xfrm>
          <a:prstGeom prst="rect">
            <a:avLst/>
          </a:prstGeom>
          <a:noFill/>
        </p:spPr>
        <p:txBody>
          <a:bodyPr wrap="square" rtlCol="0">
            <a:spAutoFit/>
          </a:bodyPr>
          <a:lstStyle/>
          <a:p>
            <a:r>
              <a:rPr lang="en-US" sz="4800" b="1" dirty="0">
                <a:latin typeface="Manrope" pitchFamily="2" charset="0"/>
              </a:rPr>
              <a:t>Questions?</a:t>
            </a:r>
          </a:p>
        </p:txBody>
      </p:sp>
      <p:cxnSp>
        <p:nvCxnSpPr>
          <p:cNvPr id="14" name="Straight Connector 13">
            <a:extLst>
              <a:ext uri="{FF2B5EF4-FFF2-40B4-BE49-F238E27FC236}">
                <a16:creationId xmlns:a16="http://schemas.microsoft.com/office/drawing/2014/main" id="{77FFD5BB-5237-A76A-7827-38665E3C323F}"/>
              </a:ext>
            </a:extLst>
          </p:cNvPr>
          <p:cNvCxnSpPr>
            <a:cxnSpLocks/>
          </p:cNvCxnSpPr>
          <p:nvPr/>
        </p:nvCxnSpPr>
        <p:spPr>
          <a:xfrm>
            <a:off x="6096000" y="3593992"/>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 name="Picture 1" descr="A green and white people with a question mark&#10;&#10;Description automatically generated">
            <a:extLst>
              <a:ext uri="{FF2B5EF4-FFF2-40B4-BE49-F238E27FC236}">
                <a16:creationId xmlns:a16="http://schemas.microsoft.com/office/drawing/2014/main" id="{B922DDC5-56C9-65AA-4815-9585C1A88348}"/>
              </a:ext>
            </a:extLst>
          </p:cNvPr>
          <p:cNvPicPr>
            <a:picLocks noChangeAspect="1"/>
          </p:cNvPicPr>
          <p:nvPr/>
        </p:nvPicPr>
        <p:blipFill>
          <a:blip r:embed="rId4"/>
          <a:stretch>
            <a:fillRect/>
          </a:stretch>
        </p:blipFill>
        <p:spPr>
          <a:xfrm>
            <a:off x="-1326319" y="-368968"/>
            <a:ext cx="8219223" cy="7767618"/>
          </a:xfrm>
          <a:prstGeom prst="rect">
            <a:avLst/>
          </a:prstGeom>
        </p:spPr>
      </p:pic>
    </p:spTree>
    <p:extLst>
      <p:ext uri="{BB962C8B-B14F-4D97-AF65-F5344CB8AC3E}">
        <p14:creationId xmlns:p14="http://schemas.microsoft.com/office/powerpoint/2010/main" val="1892767501"/>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alpha val="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7D96D3-774E-500A-625D-1D62CB590474}"/>
              </a:ext>
            </a:extLst>
          </p:cNvPr>
          <p:cNvSpPr txBox="1"/>
          <p:nvPr/>
        </p:nvSpPr>
        <p:spPr>
          <a:xfrm>
            <a:off x="-2694039" y="-1966452"/>
            <a:ext cx="184731" cy="369332"/>
          </a:xfrm>
          <a:prstGeom prst="rect">
            <a:avLst/>
          </a:prstGeom>
          <a:noFill/>
        </p:spPr>
        <p:txBody>
          <a:bodyPr wrap="none" rtlCol="0">
            <a:spAutoFit/>
          </a:bodyPr>
          <a:lstStyle/>
          <a:p>
            <a:endParaRPr lang="en-US" dirty="0"/>
          </a:p>
        </p:txBody>
      </p:sp>
      <p:pic>
        <p:nvPicPr>
          <p:cNvPr id="5" name="Picture 4" descr="A highway with many roads&#10;&#10;Description automatically generated with medium confidence">
            <a:extLst>
              <a:ext uri="{FF2B5EF4-FFF2-40B4-BE49-F238E27FC236}">
                <a16:creationId xmlns:a16="http://schemas.microsoft.com/office/drawing/2014/main" id="{AF54A4B2-CFA5-1850-6C01-895F21BF3271}"/>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0FBA69AF-7D9B-2067-EA3A-800CC902454E}"/>
              </a:ext>
            </a:extLst>
          </p:cNvPr>
          <p:cNvSpPr/>
          <p:nvPr/>
        </p:nvSpPr>
        <p:spPr>
          <a:xfrm>
            <a:off x="0" y="-6568"/>
            <a:ext cx="12192000" cy="6858000"/>
          </a:xfrm>
          <a:prstGeom prst="rect">
            <a:avLst/>
          </a:prstGeom>
          <a:solidFill>
            <a:srgbClr val="14612B">
              <a:alpha val="8276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2">
            <a:extLst>
              <a:ext uri="{FF2B5EF4-FFF2-40B4-BE49-F238E27FC236}">
                <a16:creationId xmlns:a16="http://schemas.microsoft.com/office/drawing/2014/main" id="{7216D93E-C110-A266-DC59-95DCD7D40128}"/>
              </a:ext>
            </a:extLst>
          </p:cNvPr>
          <p:cNvSpPr txBox="1">
            <a:spLocks/>
          </p:cNvSpPr>
          <p:nvPr/>
        </p:nvSpPr>
        <p:spPr>
          <a:xfrm>
            <a:off x="9067800" y="6356350"/>
            <a:ext cx="2743200"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42</a:t>
            </a:fld>
            <a:endParaRPr lang="en-US" dirty="0">
              <a:solidFill>
                <a:schemeClr val="tx1"/>
              </a:solidFill>
            </a:endParaRPr>
          </a:p>
        </p:txBody>
      </p:sp>
      <p:pic>
        <p:nvPicPr>
          <p:cNvPr id="9" name="Content Placeholder 4" descr="A black and white logo&#10;&#10;Description automatically generated">
            <a:extLst>
              <a:ext uri="{FF2B5EF4-FFF2-40B4-BE49-F238E27FC236}">
                <a16:creationId xmlns:a16="http://schemas.microsoft.com/office/drawing/2014/main" id="{932B5566-A1FB-791B-B0B4-6F5205C6D664}"/>
              </a:ext>
            </a:extLst>
          </p:cNvPr>
          <p:cNvPicPr>
            <a:picLocks noChangeAspect="1"/>
          </p:cNvPicPr>
          <p:nvPr/>
        </p:nvPicPr>
        <p:blipFill>
          <a:blip r:embed="rId3"/>
          <a:stretch>
            <a:fillRect/>
          </a:stretch>
        </p:blipFill>
        <p:spPr>
          <a:xfrm>
            <a:off x="-110463" y="5238487"/>
            <a:ext cx="1897326" cy="2681767"/>
          </a:xfrm>
          <a:prstGeom prst="rect">
            <a:avLst/>
          </a:prstGeom>
        </p:spPr>
      </p:pic>
      <p:cxnSp>
        <p:nvCxnSpPr>
          <p:cNvPr id="10" name="Straight Connector 9">
            <a:extLst>
              <a:ext uri="{FF2B5EF4-FFF2-40B4-BE49-F238E27FC236}">
                <a16:creationId xmlns:a16="http://schemas.microsoft.com/office/drawing/2014/main" id="{43BEEDC7-E638-DE71-867B-EC3B1C1F37DE}"/>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8DE0061-870E-E5A5-CCB5-58B435E713F6}"/>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 2025</a:t>
            </a:r>
          </a:p>
        </p:txBody>
      </p:sp>
      <p:cxnSp>
        <p:nvCxnSpPr>
          <p:cNvPr id="14" name="Straight Connector 13">
            <a:extLst>
              <a:ext uri="{FF2B5EF4-FFF2-40B4-BE49-F238E27FC236}">
                <a16:creationId xmlns:a16="http://schemas.microsoft.com/office/drawing/2014/main" id="{849A61B7-98C6-8734-825A-D65D503B3E2F}"/>
              </a:ext>
            </a:extLst>
          </p:cNvPr>
          <p:cNvCxnSpPr>
            <a:cxnSpLocks/>
          </p:cNvCxnSpPr>
          <p:nvPr/>
        </p:nvCxnSpPr>
        <p:spPr>
          <a:xfrm>
            <a:off x="6096000" y="3593992"/>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2F890CBD-4039-2E04-76E5-2032FBED18B4}"/>
              </a:ext>
            </a:extLst>
          </p:cNvPr>
          <p:cNvSpPr txBox="1"/>
          <p:nvPr/>
        </p:nvSpPr>
        <p:spPr>
          <a:xfrm>
            <a:off x="5943600" y="2598003"/>
            <a:ext cx="6248400" cy="830997"/>
          </a:xfrm>
          <a:prstGeom prst="rect">
            <a:avLst/>
          </a:prstGeom>
          <a:noFill/>
        </p:spPr>
        <p:txBody>
          <a:bodyPr wrap="square" rtlCol="0">
            <a:spAutoFit/>
          </a:bodyPr>
          <a:lstStyle/>
          <a:p>
            <a:r>
              <a:rPr lang="en-US" sz="4800" b="1" dirty="0">
                <a:latin typeface="Manrope" pitchFamily="2" charset="0"/>
              </a:rPr>
              <a:t>Steering the future</a:t>
            </a:r>
          </a:p>
        </p:txBody>
      </p:sp>
    </p:spTree>
    <p:extLst>
      <p:ext uri="{BB962C8B-B14F-4D97-AF65-F5344CB8AC3E}">
        <p14:creationId xmlns:p14="http://schemas.microsoft.com/office/powerpoint/2010/main" val="3617544143"/>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sp>
        <p:nvSpPr>
          <p:cNvPr id="7" name="Slide Number Placeholder 12">
            <a:extLst>
              <a:ext uri="{FF2B5EF4-FFF2-40B4-BE49-F238E27FC236}">
                <a16:creationId xmlns:a16="http://schemas.microsoft.com/office/drawing/2014/main" id="{FEED38E5-6992-904A-0BE9-E3E24EADD0C2}"/>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bg1"/>
                </a:solidFill>
              </a:rPr>
              <a:pPr/>
              <a:t>43</a:t>
            </a:fld>
            <a:endParaRPr lang="en-US" dirty="0">
              <a:solidFill>
                <a:schemeClr val="bg1"/>
              </a:solidFill>
            </a:endParaRPr>
          </a:p>
        </p:txBody>
      </p:sp>
      <p:pic>
        <p:nvPicPr>
          <p:cNvPr id="8" name="Content Placeholder 4" descr="A black and white logo&#10;&#10;Description automatically generated">
            <a:extLst>
              <a:ext uri="{FF2B5EF4-FFF2-40B4-BE49-F238E27FC236}">
                <a16:creationId xmlns:a16="http://schemas.microsoft.com/office/drawing/2014/main" id="{3D59DC52-87A1-E9E5-879A-18C918D83F3E}"/>
              </a:ext>
            </a:extLst>
          </p:cNvPr>
          <p:cNvPicPr>
            <a:picLocks noGrp="1" noChangeAspect="1"/>
          </p:cNvPicPr>
          <p:nvPr>
            <p:ph idx="1"/>
          </p:nvPr>
        </p:nvPicPr>
        <p:blipFill>
          <a:blip r:embed="rId2"/>
          <a:stretch>
            <a:fillRect/>
          </a:stretch>
        </p:blipFill>
        <p:spPr>
          <a:xfrm>
            <a:off x="-110463" y="5238487"/>
            <a:ext cx="1897326" cy="2681767"/>
          </a:xfrm>
        </p:spPr>
      </p:pic>
      <p:cxnSp>
        <p:nvCxnSpPr>
          <p:cNvPr id="14" name="Straight Connector 13">
            <a:extLst>
              <a:ext uri="{FF2B5EF4-FFF2-40B4-BE49-F238E27FC236}">
                <a16:creationId xmlns:a16="http://schemas.microsoft.com/office/drawing/2014/main" id="{9669D780-6AE1-0157-0433-15A7FC19394F}"/>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CF2E9322-7812-3D47-00EF-31055D4B33AF}"/>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cxnSp>
        <p:nvCxnSpPr>
          <p:cNvPr id="18" name="Straight Connector 17">
            <a:extLst>
              <a:ext uri="{FF2B5EF4-FFF2-40B4-BE49-F238E27FC236}">
                <a16:creationId xmlns:a16="http://schemas.microsoft.com/office/drawing/2014/main" id="{AD274A56-EAD9-27A8-EF8A-7A194B46771F}"/>
              </a:ext>
            </a:extLst>
          </p:cNvPr>
          <p:cNvCxnSpPr>
            <a:cxnSpLocks/>
          </p:cNvCxnSpPr>
          <p:nvPr/>
        </p:nvCxnSpPr>
        <p:spPr>
          <a:xfrm flipV="1">
            <a:off x="6096000" y="1868826"/>
            <a:ext cx="10035970" cy="13343"/>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696E0934-8D0D-68EB-1619-B2A1A1C95D7F}"/>
              </a:ext>
            </a:extLst>
          </p:cNvPr>
          <p:cNvSpPr txBox="1"/>
          <p:nvPr/>
        </p:nvSpPr>
        <p:spPr>
          <a:xfrm>
            <a:off x="6096000" y="912334"/>
            <a:ext cx="5935579" cy="830997"/>
          </a:xfrm>
          <a:prstGeom prst="rect">
            <a:avLst/>
          </a:prstGeom>
          <a:noFill/>
        </p:spPr>
        <p:txBody>
          <a:bodyPr wrap="square" rtlCol="0">
            <a:spAutoFit/>
          </a:bodyPr>
          <a:lstStyle/>
          <a:p>
            <a:r>
              <a:rPr lang="en-US" sz="4800" b="1" dirty="0">
                <a:solidFill>
                  <a:schemeClr val="bg1"/>
                </a:solidFill>
                <a:latin typeface="Manrope" pitchFamily="2" charset="0"/>
              </a:rPr>
              <a:t>Steering the future</a:t>
            </a:r>
          </a:p>
        </p:txBody>
      </p:sp>
      <p:sp>
        <p:nvSpPr>
          <p:cNvPr id="2" name="Content Placeholder 8">
            <a:extLst>
              <a:ext uri="{FF2B5EF4-FFF2-40B4-BE49-F238E27FC236}">
                <a16:creationId xmlns:a16="http://schemas.microsoft.com/office/drawing/2014/main" id="{2EBC65D3-5B7A-7408-0E15-2AFA1B544CB6}"/>
              </a:ext>
            </a:extLst>
          </p:cNvPr>
          <p:cNvSpPr txBox="1">
            <a:spLocks/>
          </p:cNvSpPr>
          <p:nvPr/>
        </p:nvSpPr>
        <p:spPr>
          <a:xfrm>
            <a:off x="6096000" y="1520252"/>
            <a:ext cx="6739662" cy="4917016"/>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2400" kern="1200" spc="600">
                <a:solidFill>
                  <a:schemeClr val="tx1">
                    <a:tint val="75000"/>
                  </a:schemeClr>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50000"/>
              </a:lnSpc>
            </a:pPr>
            <a:r>
              <a:rPr lang="en-US" sz="1600" spc="0" dirty="0">
                <a:solidFill>
                  <a:schemeClr val="bg1"/>
                </a:solidFill>
                <a:latin typeface="+mj-lt"/>
              </a:rPr>
              <a:t>2025 Inclusion Aims</a:t>
            </a:r>
          </a:p>
          <a:p>
            <a:pPr>
              <a:lnSpc>
                <a:spcPct val="150000"/>
              </a:lnSpc>
              <a:buFont typeface="Manrope Light" pitchFamily="2" charset="0"/>
              <a:buChar char="›"/>
            </a:pPr>
            <a:r>
              <a:rPr lang="en-US" sz="1600" spc="0" dirty="0">
                <a:solidFill>
                  <a:schemeClr val="bg1"/>
                </a:solidFill>
              </a:rPr>
              <a:t>Tie existing published research into NTARC findings</a:t>
            </a:r>
          </a:p>
          <a:p>
            <a:pPr>
              <a:lnSpc>
                <a:spcPct val="150000"/>
              </a:lnSpc>
              <a:buFont typeface="Manrope Light" pitchFamily="2" charset="0"/>
              <a:buChar char="›"/>
            </a:pPr>
            <a:r>
              <a:rPr lang="en-US" sz="1600" spc="0" dirty="0">
                <a:solidFill>
                  <a:schemeClr val="bg1"/>
                </a:solidFill>
              </a:rPr>
              <a:t>Exposure metrics from external datasets</a:t>
            </a:r>
          </a:p>
          <a:p>
            <a:pPr>
              <a:lnSpc>
                <a:spcPct val="150000"/>
              </a:lnSpc>
              <a:buFont typeface="Manrope Light" pitchFamily="2" charset="0"/>
              <a:buChar char="›"/>
            </a:pPr>
            <a:r>
              <a:rPr lang="en-US" sz="1600" spc="0" dirty="0">
                <a:solidFill>
                  <a:schemeClr val="bg1"/>
                </a:solidFill>
              </a:rPr>
              <a:t>Link external injury data</a:t>
            </a:r>
          </a:p>
          <a:p>
            <a:pPr>
              <a:lnSpc>
                <a:spcPct val="150000"/>
              </a:lnSpc>
              <a:buFont typeface="Manrope Light" pitchFamily="2" charset="0"/>
              <a:buChar char="›"/>
            </a:pPr>
            <a:r>
              <a:rPr lang="en-US" sz="1600" spc="0" dirty="0">
                <a:solidFill>
                  <a:schemeClr val="bg1"/>
                </a:solidFill>
              </a:rPr>
              <a:t>Inclusion of expert industry bodies</a:t>
            </a:r>
          </a:p>
          <a:p>
            <a:pPr>
              <a:lnSpc>
                <a:spcPct val="150000"/>
              </a:lnSpc>
              <a:buFont typeface="Manrope Light" pitchFamily="2" charset="0"/>
              <a:buChar char="›"/>
            </a:pPr>
            <a:r>
              <a:rPr lang="en-US" sz="1600" spc="0" dirty="0">
                <a:solidFill>
                  <a:schemeClr val="bg1"/>
                </a:solidFill>
              </a:rPr>
              <a:t>Geospatial analysis</a:t>
            </a:r>
          </a:p>
          <a:p>
            <a:pPr>
              <a:lnSpc>
                <a:spcPct val="150000"/>
              </a:lnSpc>
              <a:buFont typeface="Manrope Light" pitchFamily="2" charset="0"/>
              <a:buChar char="›"/>
            </a:pPr>
            <a:r>
              <a:rPr lang="en-US" sz="1600" spc="0" dirty="0">
                <a:solidFill>
                  <a:schemeClr val="bg1"/>
                </a:solidFill>
              </a:rPr>
              <a:t>Figure sample sizes for data subsets</a:t>
            </a:r>
          </a:p>
        </p:txBody>
      </p:sp>
      <p:pic>
        <p:nvPicPr>
          <p:cNvPr id="17" name="Picture 16" descr="A truck on the road&#10;&#10;Description automatically generated">
            <a:extLst>
              <a:ext uri="{FF2B5EF4-FFF2-40B4-BE49-F238E27FC236}">
                <a16:creationId xmlns:a16="http://schemas.microsoft.com/office/drawing/2014/main" id="{978FAEC6-D5FE-B730-9050-364DB21F8EA3}"/>
              </a:ext>
            </a:extLst>
          </p:cNvPr>
          <p:cNvPicPr>
            <a:picLocks noChangeAspect="1"/>
          </p:cNvPicPr>
          <p:nvPr/>
        </p:nvPicPr>
        <p:blipFill>
          <a:blip r:embed="rId3"/>
          <a:stretch>
            <a:fillRect/>
          </a:stretch>
        </p:blipFill>
        <p:spPr>
          <a:xfrm>
            <a:off x="-1159612" y="1098927"/>
            <a:ext cx="6451529" cy="4273728"/>
          </a:xfrm>
          <a:prstGeom prst="roundRect">
            <a:avLst/>
          </a:prstGeom>
        </p:spPr>
      </p:pic>
    </p:spTree>
    <p:extLst>
      <p:ext uri="{BB962C8B-B14F-4D97-AF65-F5344CB8AC3E}">
        <p14:creationId xmlns:p14="http://schemas.microsoft.com/office/powerpoint/2010/main" val="3932010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pic>
        <p:nvPicPr>
          <p:cNvPr id="11" name="Picture 10" descr="A highway with many cars on it&#10;&#10;Description automatically generated">
            <a:extLst>
              <a:ext uri="{FF2B5EF4-FFF2-40B4-BE49-F238E27FC236}">
                <a16:creationId xmlns:a16="http://schemas.microsoft.com/office/drawing/2014/main" id="{2B5C4C77-C84D-D94B-D185-05D1A051F7ED}"/>
              </a:ext>
            </a:extLst>
          </p:cNvPr>
          <p:cNvPicPr>
            <a:picLocks noChangeAspect="1"/>
          </p:cNvPicPr>
          <p:nvPr/>
        </p:nvPicPr>
        <p:blipFill>
          <a:blip r:embed="rId2"/>
          <a:stretch>
            <a:fillRect/>
          </a:stretch>
        </p:blipFill>
        <p:spPr>
          <a:xfrm>
            <a:off x="0" y="-3039"/>
            <a:ext cx="12192000" cy="6858000"/>
          </a:xfrm>
          <a:prstGeom prst="rect">
            <a:avLst/>
          </a:prstGeom>
        </p:spPr>
      </p:pic>
      <p:sp>
        <p:nvSpPr>
          <p:cNvPr id="12" name="Rectangle 11">
            <a:extLst>
              <a:ext uri="{FF2B5EF4-FFF2-40B4-BE49-F238E27FC236}">
                <a16:creationId xmlns:a16="http://schemas.microsoft.com/office/drawing/2014/main" id="{83982D1E-B377-4B2B-5B1B-88DAA46C3E39}"/>
              </a:ext>
            </a:extLst>
          </p:cNvPr>
          <p:cNvSpPr/>
          <p:nvPr/>
        </p:nvSpPr>
        <p:spPr>
          <a:xfrm>
            <a:off x="0" y="-3039"/>
            <a:ext cx="12192000" cy="6858000"/>
          </a:xfrm>
          <a:prstGeom prst="rect">
            <a:avLst/>
          </a:prstGeom>
          <a:solidFill>
            <a:srgbClr val="146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lack and white logo&#10;&#10;Description automatically generated">
            <a:extLst>
              <a:ext uri="{FF2B5EF4-FFF2-40B4-BE49-F238E27FC236}">
                <a16:creationId xmlns:a16="http://schemas.microsoft.com/office/drawing/2014/main" id="{A9E11D50-A6F4-0ED5-32CD-7EC4DA9CCA0C}"/>
              </a:ext>
            </a:extLst>
          </p:cNvPr>
          <p:cNvPicPr>
            <a:picLocks noChangeAspect="1"/>
          </p:cNvPicPr>
          <p:nvPr/>
        </p:nvPicPr>
        <p:blipFill>
          <a:blip r:embed="rId3"/>
          <a:stretch>
            <a:fillRect/>
          </a:stretch>
        </p:blipFill>
        <p:spPr>
          <a:xfrm>
            <a:off x="-110463" y="5238487"/>
            <a:ext cx="1897326" cy="2681767"/>
          </a:xfrm>
          <a:prstGeom prst="rect">
            <a:avLst/>
          </a:prstGeom>
        </p:spPr>
      </p:pic>
      <p:sp>
        <p:nvSpPr>
          <p:cNvPr id="9" name="TextBox 8">
            <a:extLst>
              <a:ext uri="{FF2B5EF4-FFF2-40B4-BE49-F238E27FC236}">
                <a16:creationId xmlns:a16="http://schemas.microsoft.com/office/drawing/2014/main" id="{C8C7D2C8-E068-4FD2-F69D-460EEF611300}"/>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a:t>
            </a:r>
            <a:r>
              <a:rPr lang="en-US" sz="1600" dirty="0">
                <a:solidFill>
                  <a:schemeClr val="bg1"/>
                </a:solidFill>
                <a:latin typeface="Manrope" pitchFamily="2" charset="0"/>
              </a:rPr>
              <a:t> </a:t>
            </a:r>
            <a:r>
              <a:rPr lang="en-US" sz="1600" dirty="0">
                <a:latin typeface="Manrope" pitchFamily="2" charset="0"/>
              </a:rPr>
              <a:t>2025</a:t>
            </a:r>
          </a:p>
        </p:txBody>
      </p:sp>
      <p:cxnSp>
        <p:nvCxnSpPr>
          <p:cNvPr id="8" name="Straight Connector 7">
            <a:extLst>
              <a:ext uri="{FF2B5EF4-FFF2-40B4-BE49-F238E27FC236}">
                <a16:creationId xmlns:a16="http://schemas.microsoft.com/office/drawing/2014/main" id="{44916455-5B44-DB63-7A83-4999695F8272}"/>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 name="Slide Number Placeholder 12">
            <a:extLst>
              <a:ext uri="{FF2B5EF4-FFF2-40B4-BE49-F238E27FC236}">
                <a16:creationId xmlns:a16="http://schemas.microsoft.com/office/drawing/2014/main" id="{8A0501FB-FA7B-9792-1EC2-268C10FD7685}"/>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44</a:t>
            </a:fld>
            <a:endParaRPr lang="en-US" dirty="0">
              <a:solidFill>
                <a:schemeClr val="tx1"/>
              </a:solidFill>
            </a:endParaRPr>
          </a:p>
        </p:txBody>
      </p:sp>
      <p:sp>
        <p:nvSpPr>
          <p:cNvPr id="13" name="TextBox 12">
            <a:extLst>
              <a:ext uri="{FF2B5EF4-FFF2-40B4-BE49-F238E27FC236}">
                <a16:creationId xmlns:a16="http://schemas.microsoft.com/office/drawing/2014/main" id="{A36478D4-C044-30B7-E0AB-96F35F215274}"/>
              </a:ext>
            </a:extLst>
          </p:cNvPr>
          <p:cNvSpPr txBox="1"/>
          <p:nvPr/>
        </p:nvSpPr>
        <p:spPr>
          <a:xfrm>
            <a:off x="6134100" y="2598003"/>
            <a:ext cx="5867400" cy="830997"/>
          </a:xfrm>
          <a:prstGeom prst="rect">
            <a:avLst/>
          </a:prstGeom>
          <a:noFill/>
        </p:spPr>
        <p:txBody>
          <a:bodyPr wrap="square" rtlCol="0">
            <a:spAutoFit/>
          </a:bodyPr>
          <a:lstStyle/>
          <a:p>
            <a:r>
              <a:rPr lang="en-US" sz="4800" b="1" dirty="0">
                <a:latin typeface="Manrope" pitchFamily="2" charset="0"/>
              </a:rPr>
              <a:t>Missing Links</a:t>
            </a:r>
          </a:p>
        </p:txBody>
      </p:sp>
      <p:cxnSp>
        <p:nvCxnSpPr>
          <p:cNvPr id="14" name="Straight Connector 13">
            <a:extLst>
              <a:ext uri="{FF2B5EF4-FFF2-40B4-BE49-F238E27FC236}">
                <a16:creationId xmlns:a16="http://schemas.microsoft.com/office/drawing/2014/main" id="{77FFD5BB-5237-A76A-7827-38665E3C323F}"/>
              </a:ext>
            </a:extLst>
          </p:cNvPr>
          <p:cNvCxnSpPr>
            <a:cxnSpLocks/>
          </p:cNvCxnSpPr>
          <p:nvPr/>
        </p:nvCxnSpPr>
        <p:spPr>
          <a:xfrm>
            <a:off x="6096000" y="3593992"/>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 name="Rectangle: Rounded Corners 4">
            <a:extLst>
              <a:ext uri="{FF2B5EF4-FFF2-40B4-BE49-F238E27FC236}">
                <a16:creationId xmlns:a16="http://schemas.microsoft.com/office/drawing/2014/main" id="{F041892D-907B-B60F-62A3-9AB119696909}"/>
              </a:ext>
              <a:ext uri="{C183D7F6-B498-43B3-948B-1728B52AA6E4}">
                <adec:decorative xmlns:adec="http://schemas.microsoft.com/office/drawing/2017/decorative" val="1"/>
              </a:ext>
            </a:extLst>
          </p:cNvPr>
          <p:cNvSpPr/>
          <p:nvPr/>
        </p:nvSpPr>
        <p:spPr>
          <a:xfrm>
            <a:off x="-6909977" y="1491360"/>
            <a:ext cx="12415445" cy="3856492"/>
          </a:xfrm>
          <a:prstGeom prst="roundRect">
            <a:avLst/>
          </a:prstGeom>
          <a:solidFill>
            <a:schemeClr val="tx1">
              <a:alpha val="919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Content Placeholder 8">
            <a:extLst>
              <a:ext uri="{FF2B5EF4-FFF2-40B4-BE49-F238E27FC236}">
                <a16:creationId xmlns:a16="http://schemas.microsoft.com/office/drawing/2014/main" id="{A99327F1-D6DB-5FCE-4C37-C8F2BCACC582}"/>
              </a:ext>
            </a:extLst>
          </p:cNvPr>
          <p:cNvSpPr txBox="1">
            <a:spLocks/>
          </p:cNvSpPr>
          <p:nvPr/>
        </p:nvSpPr>
        <p:spPr>
          <a:xfrm>
            <a:off x="778168" y="1218815"/>
            <a:ext cx="4378623" cy="42952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AU" sz="1400" b="1" dirty="0">
                <a:solidFill>
                  <a:srgbClr val="14612B"/>
                </a:solidFill>
                <a:latin typeface="Manrope SemiBold" pitchFamily="2" charset="0"/>
              </a:rPr>
              <a:t> </a:t>
            </a:r>
          </a:p>
          <a:p>
            <a:pPr>
              <a:lnSpc>
                <a:spcPct val="150000"/>
              </a:lnSpc>
              <a:buFont typeface="Manrope Light" pitchFamily="2" charset="0"/>
              <a:buChar char="›"/>
            </a:pPr>
            <a:r>
              <a:rPr lang="en-US" sz="1800" b="1" dirty="0">
                <a:solidFill>
                  <a:srgbClr val="14612B"/>
                </a:solidFill>
                <a:latin typeface="Manrope SemiBold" pitchFamily="2" charset="0"/>
              </a:rPr>
              <a:t>Injuries</a:t>
            </a:r>
          </a:p>
          <a:p>
            <a:pPr>
              <a:lnSpc>
                <a:spcPct val="150000"/>
              </a:lnSpc>
              <a:buFont typeface="Manrope Light" pitchFamily="2" charset="0"/>
              <a:buChar char="›"/>
            </a:pPr>
            <a:r>
              <a:rPr lang="en-US" sz="1800" b="1" dirty="0">
                <a:solidFill>
                  <a:srgbClr val="14612B"/>
                </a:solidFill>
                <a:latin typeface="Manrope SemiBold" pitchFamily="2" charset="0"/>
              </a:rPr>
              <a:t>The effect of incidents on wellbeing</a:t>
            </a:r>
          </a:p>
          <a:p>
            <a:pPr>
              <a:lnSpc>
                <a:spcPct val="150000"/>
              </a:lnSpc>
              <a:buFont typeface="Manrope Light" pitchFamily="2" charset="0"/>
              <a:buChar char="›"/>
            </a:pPr>
            <a:r>
              <a:rPr lang="en-US" sz="1800" b="1" dirty="0">
                <a:solidFill>
                  <a:srgbClr val="14612B"/>
                </a:solidFill>
                <a:latin typeface="Manrope SemiBold" pitchFamily="2" charset="0"/>
              </a:rPr>
              <a:t>Vulnerable road users</a:t>
            </a:r>
          </a:p>
          <a:p>
            <a:pPr>
              <a:lnSpc>
                <a:spcPct val="150000"/>
              </a:lnSpc>
              <a:buFont typeface="Manrope Light" pitchFamily="2" charset="0"/>
              <a:buChar char="›"/>
            </a:pPr>
            <a:r>
              <a:rPr lang="en-US" sz="1800" b="1" dirty="0">
                <a:solidFill>
                  <a:srgbClr val="14612B"/>
                </a:solidFill>
                <a:latin typeface="Manrope SemiBold" pitchFamily="2" charset="0"/>
              </a:rPr>
              <a:t>Light vehicles</a:t>
            </a:r>
          </a:p>
          <a:p>
            <a:pPr>
              <a:lnSpc>
                <a:spcPct val="150000"/>
              </a:lnSpc>
              <a:buFont typeface="Manrope Light" pitchFamily="2" charset="0"/>
              <a:buChar char="›"/>
            </a:pPr>
            <a:r>
              <a:rPr lang="en-US" sz="1800" b="1" dirty="0">
                <a:solidFill>
                  <a:srgbClr val="14612B"/>
                </a:solidFill>
                <a:latin typeface="Manrope SemiBold" pitchFamily="2" charset="0"/>
              </a:rPr>
              <a:t>The safe system</a:t>
            </a:r>
          </a:p>
          <a:p>
            <a:pPr>
              <a:lnSpc>
                <a:spcPct val="150000"/>
              </a:lnSpc>
              <a:buFont typeface="Manrope Light" pitchFamily="2" charset="0"/>
              <a:buChar char="›"/>
            </a:pPr>
            <a:r>
              <a:rPr lang="en-US" sz="1800" b="1" dirty="0">
                <a:solidFill>
                  <a:srgbClr val="14612B"/>
                </a:solidFill>
                <a:latin typeface="Manrope SemiBold" pitchFamily="2" charset="0"/>
              </a:rPr>
              <a:t>Safety technologies</a:t>
            </a:r>
          </a:p>
          <a:p>
            <a:pPr marL="0" indent="0">
              <a:lnSpc>
                <a:spcPct val="150000"/>
              </a:lnSpc>
              <a:buFont typeface="Arial" panose="020B0604020202020204" pitchFamily="34" charset="0"/>
              <a:buNone/>
            </a:pPr>
            <a:endParaRPr lang="en-US" sz="1200" b="1" dirty="0">
              <a:solidFill>
                <a:srgbClr val="14612B"/>
              </a:solidFill>
              <a:latin typeface="Manrope SemiBold" pitchFamily="2" charset="0"/>
            </a:endParaRPr>
          </a:p>
        </p:txBody>
      </p:sp>
    </p:spTree>
    <p:extLst>
      <p:ext uri="{BB962C8B-B14F-4D97-AF65-F5344CB8AC3E}">
        <p14:creationId xmlns:p14="http://schemas.microsoft.com/office/powerpoint/2010/main" val="1500817687"/>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pic>
        <p:nvPicPr>
          <p:cNvPr id="11" name="Picture 10" descr="A highway with many cars on it&#10;&#10;Description automatically generated">
            <a:extLst>
              <a:ext uri="{FF2B5EF4-FFF2-40B4-BE49-F238E27FC236}">
                <a16:creationId xmlns:a16="http://schemas.microsoft.com/office/drawing/2014/main" id="{2B5C4C77-C84D-D94B-D185-05D1A051F7ED}"/>
              </a:ext>
            </a:extLst>
          </p:cNvPr>
          <p:cNvPicPr>
            <a:picLocks noChangeAspect="1"/>
          </p:cNvPicPr>
          <p:nvPr/>
        </p:nvPicPr>
        <p:blipFill>
          <a:blip r:embed="rId2"/>
          <a:stretch>
            <a:fillRect/>
          </a:stretch>
        </p:blipFill>
        <p:spPr>
          <a:xfrm>
            <a:off x="0" y="-3039"/>
            <a:ext cx="12192000" cy="6858000"/>
          </a:xfrm>
          <a:prstGeom prst="rect">
            <a:avLst/>
          </a:prstGeom>
        </p:spPr>
      </p:pic>
      <p:sp>
        <p:nvSpPr>
          <p:cNvPr id="12" name="Rectangle 11">
            <a:extLst>
              <a:ext uri="{FF2B5EF4-FFF2-40B4-BE49-F238E27FC236}">
                <a16:creationId xmlns:a16="http://schemas.microsoft.com/office/drawing/2014/main" id="{83982D1E-B377-4B2B-5B1B-88DAA46C3E39}"/>
              </a:ext>
            </a:extLst>
          </p:cNvPr>
          <p:cNvSpPr/>
          <p:nvPr/>
        </p:nvSpPr>
        <p:spPr>
          <a:xfrm>
            <a:off x="0" y="-3039"/>
            <a:ext cx="12192000" cy="6858000"/>
          </a:xfrm>
          <a:prstGeom prst="rect">
            <a:avLst/>
          </a:prstGeom>
          <a:solidFill>
            <a:srgbClr val="146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lack and white logo&#10;&#10;Description automatically generated">
            <a:extLst>
              <a:ext uri="{FF2B5EF4-FFF2-40B4-BE49-F238E27FC236}">
                <a16:creationId xmlns:a16="http://schemas.microsoft.com/office/drawing/2014/main" id="{A9E11D50-A6F4-0ED5-32CD-7EC4DA9CCA0C}"/>
              </a:ext>
            </a:extLst>
          </p:cNvPr>
          <p:cNvPicPr>
            <a:picLocks noChangeAspect="1"/>
          </p:cNvPicPr>
          <p:nvPr/>
        </p:nvPicPr>
        <p:blipFill>
          <a:blip r:embed="rId3"/>
          <a:stretch>
            <a:fillRect/>
          </a:stretch>
        </p:blipFill>
        <p:spPr>
          <a:xfrm>
            <a:off x="-110463" y="5238487"/>
            <a:ext cx="1897326" cy="2681767"/>
          </a:xfrm>
          <a:prstGeom prst="rect">
            <a:avLst/>
          </a:prstGeom>
        </p:spPr>
      </p:pic>
      <p:sp>
        <p:nvSpPr>
          <p:cNvPr id="9" name="TextBox 8">
            <a:extLst>
              <a:ext uri="{FF2B5EF4-FFF2-40B4-BE49-F238E27FC236}">
                <a16:creationId xmlns:a16="http://schemas.microsoft.com/office/drawing/2014/main" id="{C8C7D2C8-E068-4FD2-F69D-460EEF611300}"/>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a:t>
            </a:r>
            <a:r>
              <a:rPr lang="en-US" sz="1600" dirty="0">
                <a:solidFill>
                  <a:schemeClr val="bg1"/>
                </a:solidFill>
                <a:latin typeface="Manrope" pitchFamily="2" charset="0"/>
              </a:rPr>
              <a:t> </a:t>
            </a:r>
            <a:r>
              <a:rPr lang="en-US" sz="1600" dirty="0">
                <a:latin typeface="Manrope" pitchFamily="2" charset="0"/>
              </a:rPr>
              <a:t>2025</a:t>
            </a:r>
          </a:p>
        </p:txBody>
      </p:sp>
      <p:cxnSp>
        <p:nvCxnSpPr>
          <p:cNvPr id="8" name="Straight Connector 7">
            <a:extLst>
              <a:ext uri="{FF2B5EF4-FFF2-40B4-BE49-F238E27FC236}">
                <a16:creationId xmlns:a16="http://schemas.microsoft.com/office/drawing/2014/main" id="{44916455-5B44-DB63-7A83-4999695F8272}"/>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 name="Slide Number Placeholder 12">
            <a:extLst>
              <a:ext uri="{FF2B5EF4-FFF2-40B4-BE49-F238E27FC236}">
                <a16:creationId xmlns:a16="http://schemas.microsoft.com/office/drawing/2014/main" id="{8A0501FB-FA7B-9792-1EC2-268C10FD7685}"/>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45</a:t>
            </a:fld>
            <a:endParaRPr lang="en-US" dirty="0">
              <a:solidFill>
                <a:schemeClr val="tx1"/>
              </a:solidFill>
            </a:endParaRPr>
          </a:p>
        </p:txBody>
      </p:sp>
      <p:sp>
        <p:nvSpPr>
          <p:cNvPr id="2" name="TextBox 1">
            <a:extLst>
              <a:ext uri="{FF2B5EF4-FFF2-40B4-BE49-F238E27FC236}">
                <a16:creationId xmlns:a16="http://schemas.microsoft.com/office/drawing/2014/main" id="{C8041EB9-DA2C-B147-28FE-AB635B4678C6}"/>
              </a:ext>
            </a:extLst>
          </p:cNvPr>
          <p:cNvSpPr txBox="1"/>
          <p:nvPr/>
        </p:nvSpPr>
        <p:spPr>
          <a:xfrm>
            <a:off x="6292165" y="1042643"/>
            <a:ext cx="5214035" cy="707886"/>
          </a:xfrm>
          <a:prstGeom prst="rect">
            <a:avLst/>
          </a:prstGeom>
          <a:noFill/>
        </p:spPr>
        <p:txBody>
          <a:bodyPr wrap="square" rtlCol="0">
            <a:spAutoFit/>
          </a:bodyPr>
          <a:lstStyle/>
          <a:p>
            <a:r>
              <a:rPr lang="en-US" sz="4000" b="1" dirty="0">
                <a:latin typeface="Manrope" pitchFamily="2" charset="0"/>
              </a:rPr>
              <a:t>NTI Key Messages</a:t>
            </a:r>
          </a:p>
        </p:txBody>
      </p:sp>
      <p:cxnSp>
        <p:nvCxnSpPr>
          <p:cNvPr id="3" name="Straight Connector 2">
            <a:extLst>
              <a:ext uri="{FF2B5EF4-FFF2-40B4-BE49-F238E27FC236}">
                <a16:creationId xmlns:a16="http://schemas.microsoft.com/office/drawing/2014/main" id="{9416A677-FBA4-7A85-25A4-F547A9BF2914}"/>
              </a:ext>
            </a:extLst>
          </p:cNvPr>
          <p:cNvCxnSpPr>
            <a:cxnSpLocks/>
          </p:cNvCxnSpPr>
          <p:nvPr/>
        </p:nvCxnSpPr>
        <p:spPr>
          <a:xfrm flipV="1">
            <a:off x="6096000" y="1868826"/>
            <a:ext cx="10035970" cy="13343"/>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10488954"/>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pic>
        <p:nvPicPr>
          <p:cNvPr id="11" name="Picture 10" descr="A highway with many cars on it&#10;&#10;Description automatically generated">
            <a:extLst>
              <a:ext uri="{FF2B5EF4-FFF2-40B4-BE49-F238E27FC236}">
                <a16:creationId xmlns:a16="http://schemas.microsoft.com/office/drawing/2014/main" id="{2B5C4C77-C84D-D94B-D185-05D1A051F7ED}"/>
              </a:ext>
            </a:extLst>
          </p:cNvPr>
          <p:cNvPicPr>
            <a:picLocks noChangeAspect="1"/>
          </p:cNvPicPr>
          <p:nvPr/>
        </p:nvPicPr>
        <p:blipFill>
          <a:blip r:embed="rId2"/>
          <a:stretch>
            <a:fillRect/>
          </a:stretch>
        </p:blipFill>
        <p:spPr>
          <a:xfrm>
            <a:off x="0" y="-3039"/>
            <a:ext cx="12192000" cy="6858000"/>
          </a:xfrm>
          <a:prstGeom prst="rect">
            <a:avLst/>
          </a:prstGeom>
        </p:spPr>
      </p:pic>
      <p:sp>
        <p:nvSpPr>
          <p:cNvPr id="12" name="Rectangle 11">
            <a:extLst>
              <a:ext uri="{FF2B5EF4-FFF2-40B4-BE49-F238E27FC236}">
                <a16:creationId xmlns:a16="http://schemas.microsoft.com/office/drawing/2014/main" id="{83982D1E-B377-4B2B-5B1B-88DAA46C3E39}"/>
              </a:ext>
            </a:extLst>
          </p:cNvPr>
          <p:cNvSpPr/>
          <p:nvPr/>
        </p:nvSpPr>
        <p:spPr>
          <a:xfrm>
            <a:off x="0" y="-3039"/>
            <a:ext cx="12192000" cy="6858000"/>
          </a:xfrm>
          <a:prstGeom prst="rect">
            <a:avLst/>
          </a:prstGeom>
          <a:solidFill>
            <a:srgbClr val="146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lack and white logo&#10;&#10;Description automatically generated">
            <a:extLst>
              <a:ext uri="{FF2B5EF4-FFF2-40B4-BE49-F238E27FC236}">
                <a16:creationId xmlns:a16="http://schemas.microsoft.com/office/drawing/2014/main" id="{A9E11D50-A6F4-0ED5-32CD-7EC4DA9CCA0C}"/>
              </a:ext>
            </a:extLst>
          </p:cNvPr>
          <p:cNvPicPr>
            <a:picLocks noChangeAspect="1"/>
          </p:cNvPicPr>
          <p:nvPr/>
        </p:nvPicPr>
        <p:blipFill>
          <a:blip r:embed="rId3"/>
          <a:stretch>
            <a:fillRect/>
          </a:stretch>
        </p:blipFill>
        <p:spPr>
          <a:xfrm>
            <a:off x="-110463" y="5238487"/>
            <a:ext cx="1897326" cy="2681767"/>
          </a:xfrm>
          <a:prstGeom prst="rect">
            <a:avLst/>
          </a:prstGeom>
        </p:spPr>
      </p:pic>
      <p:sp>
        <p:nvSpPr>
          <p:cNvPr id="9" name="TextBox 8">
            <a:extLst>
              <a:ext uri="{FF2B5EF4-FFF2-40B4-BE49-F238E27FC236}">
                <a16:creationId xmlns:a16="http://schemas.microsoft.com/office/drawing/2014/main" id="{C8C7D2C8-E068-4FD2-F69D-460EEF611300}"/>
              </a:ext>
            </a:extLst>
          </p:cNvPr>
          <p:cNvSpPr txBox="1"/>
          <p:nvPr/>
        </p:nvSpPr>
        <p:spPr>
          <a:xfrm>
            <a:off x="1402821" y="6067936"/>
            <a:ext cx="2040396" cy="338554"/>
          </a:xfrm>
          <a:prstGeom prst="rect">
            <a:avLst/>
          </a:prstGeom>
          <a:noFill/>
        </p:spPr>
        <p:txBody>
          <a:bodyPr wrap="square" rtlCol="0">
            <a:spAutoFit/>
          </a:bodyPr>
          <a:lstStyle/>
          <a:p>
            <a:r>
              <a:rPr lang="en-US" sz="1600" dirty="0">
                <a:latin typeface="Manrope" pitchFamily="2" charset="0"/>
              </a:rPr>
              <a:t>Webinar</a:t>
            </a:r>
            <a:r>
              <a:rPr lang="en-US" sz="1600" dirty="0">
                <a:solidFill>
                  <a:schemeClr val="bg1"/>
                </a:solidFill>
                <a:latin typeface="Manrope" pitchFamily="2" charset="0"/>
              </a:rPr>
              <a:t> </a:t>
            </a:r>
            <a:r>
              <a:rPr lang="en-US" sz="1600" dirty="0">
                <a:latin typeface="Manrope" pitchFamily="2" charset="0"/>
              </a:rPr>
              <a:t>2025</a:t>
            </a:r>
          </a:p>
        </p:txBody>
      </p:sp>
      <p:cxnSp>
        <p:nvCxnSpPr>
          <p:cNvPr id="8" name="Straight Connector 7">
            <a:extLst>
              <a:ext uri="{FF2B5EF4-FFF2-40B4-BE49-F238E27FC236}">
                <a16:creationId xmlns:a16="http://schemas.microsoft.com/office/drawing/2014/main" id="{44916455-5B44-DB63-7A83-4999695F8272}"/>
              </a:ext>
            </a:extLst>
          </p:cNvPr>
          <p:cNvCxnSpPr>
            <a:cxnSpLocks/>
          </p:cNvCxnSpPr>
          <p:nvPr/>
        </p:nvCxnSpPr>
        <p:spPr>
          <a:xfrm>
            <a:off x="1470230" y="6579371"/>
            <a:ext cx="10035970"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 name="Slide Number Placeholder 12">
            <a:extLst>
              <a:ext uri="{FF2B5EF4-FFF2-40B4-BE49-F238E27FC236}">
                <a16:creationId xmlns:a16="http://schemas.microsoft.com/office/drawing/2014/main" id="{8A0501FB-FA7B-9792-1EC2-268C10FD7685}"/>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tx1"/>
                </a:solidFill>
              </a:rPr>
              <a:pPr/>
              <a:t>46</a:t>
            </a:fld>
            <a:endParaRPr lang="en-US" dirty="0">
              <a:solidFill>
                <a:schemeClr val="tx1"/>
              </a:solidFill>
            </a:endParaRPr>
          </a:p>
        </p:txBody>
      </p:sp>
      <p:pic>
        <p:nvPicPr>
          <p:cNvPr id="7" name="Content Placeholder 4" descr="A black and white logo&#10;&#10;Description automatically generated">
            <a:extLst>
              <a:ext uri="{FF2B5EF4-FFF2-40B4-BE49-F238E27FC236}">
                <a16:creationId xmlns:a16="http://schemas.microsoft.com/office/drawing/2014/main" id="{53FC6520-EAE9-78D8-2F88-51A496F2B9B3}"/>
              </a:ext>
            </a:extLst>
          </p:cNvPr>
          <p:cNvPicPr>
            <a:picLocks noChangeAspect="1"/>
          </p:cNvPicPr>
          <p:nvPr/>
        </p:nvPicPr>
        <p:blipFill>
          <a:blip r:embed="rId3"/>
          <a:stretch>
            <a:fillRect/>
          </a:stretch>
        </p:blipFill>
        <p:spPr>
          <a:xfrm>
            <a:off x="6178764" y="57928"/>
            <a:ext cx="5281742" cy="7465456"/>
          </a:xfrm>
          <a:prstGeom prst="rect">
            <a:avLst/>
          </a:prstGeom>
        </p:spPr>
      </p:pic>
      <p:pic>
        <p:nvPicPr>
          <p:cNvPr id="18" name="Content Placeholder 4" descr="A green and white chat bubbles with white letters&#10;&#10;Description automatically generated">
            <a:extLst>
              <a:ext uri="{FF2B5EF4-FFF2-40B4-BE49-F238E27FC236}">
                <a16:creationId xmlns:a16="http://schemas.microsoft.com/office/drawing/2014/main" id="{E873BC44-794B-6C6A-D0A1-C00902270E65}"/>
              </a:ext>
            </a:extLst>
          </p:cNvPr>
          <p:cNvPicPr>
            <a:picLocks noChangeAspect="1"/>
          </p:cNvPicPr>
          <p:nvPr/>
        </p:nvPicPr>
        <p:blipFill>
          <a:blip r:embed="rId4"/>
          <a:stretch>
            <a:fillRect/>
          </a:stretch>
        </p:blipFill>
        <p:spPr>
          <a:xfrm>
            <a:off x="0" y="278628"/>
            <a:ext cx="8373246" cy="7913179"/>
          </a:xfrm>
          <a:prstGeom prst="rect">
            <a:avLst/>
          </a:prstGeom>
        </p:spPr>
      </p:pic>
    </p:spTree>
    <p:extLst>
      <p:ext uri="{BB962C8B-B14F-4D97-AF65-F5344CB8AC3E}">
        <p14:creationId xmlns:p14="http://schemas.microsoft.com/office/powerpoint/2010/main" val="1947363015"/>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sp>
        <p:nvSpPr>
          <p:cNvPr id="8" name="Slide Number Placeholder 12">
            <a:extLst>
              <a:ext uri="{FF2B5EF4-FFF2-40B4-BE49-F238E27FC236}">
                <a16:creationId xmlns:a16="http://schemas.microsoft.com/office/drawing/2014/main" id="{B704C981-87D2-69E9-0918-2E26A3CAF69C}"/>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bg1"/>
                </a:solidFill>
              </a:rPr>
              <a:pPr/>
              <a:t>47</a:t>
            </a:fld>
            <a:endParaRPr lang="en-US" dirty="0">
              <a:solidFill>
                <a:schemeClr val="bg1"/>
              </a:solidFill>
            </a:endParaRPr>
          </a:p>
        </p:txBody>
      </p:sp>
      <p:pic>
        <p:nvPicPr>
          <p:cNvPr id="9" name="Content Placeholder 4" descr="A black and white logo&#10;&#10;Description automatically generated">
            <a:extLst>
              <a:ext uri="{FF2B5EF4-FFF2-40B4-BE49-F238E27FC236}">
                <a16:creationId xmlns:a16="http://schemas.microsoft.com/office/drawing/2014/main" id="{F23F6327-D03F-6126-C42C-100D790B4F88}"/>
              </a:ext>
            </a:extLst>
          </p:cNvPr>
          <p:cNvPicPr>
            <a:picLocks noChangeAspect="1"/>
          </p:cNvPicPr>
          <p:nvPr/>
        </p:nvPicPr>
        <p:blipFill>
          <a:blip r:embed="rId2"/>
          <a:stretch>
            <a:fillRect/>
          </a:stretch>
        </p:blipFill>
        <p:spPr>
          <a:xfrm>
            <a:off x="-110463" y="5238487"/>
            <a:ext cx="1897326" cy="2681767"/>
          </a:xfrm>
          <a:prstGeom prst="rect">
            <a:avLst/>
          </a:prstGeom>
        </p:spPr>
      </p:pic>
      <p:cxnSp>
        <p:nvCxnSpPr>
          <p:cNvPr id="10" name="Straight Connector 9">
            <a:extLst>
              <a:ext uri="{FF2B5EF4-FFF2-40B4-BE49-F238E27FC236}">
                <a16:creationId xmlns:a16="http://schemas.microsoft.com/office/drawing/2014/main" id="{F0AB85D6-79D3-4705-63C0-92F0CDDCED5B}"/>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5FA4E385-039F-C2DA-9E73-E01DB2F46CBF}"/>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sp>
        <p:nvSpPr>
          <p:cNvPr id="14" name="Rectangle 13">
            <a:extLst>
              <a:ext uri="{FF2B5EF4-FFF2-40B4-BE49-F238E27FC236}">
                <a16:creationId xmlns:a16="http://schemas.microsoft.com/office/drawing/2014/main" id="{EEB44FBF-AA0C-FFF0-7E87-E1FB531B9032}"/>
              </a:ext>
            </a:extLst>
          </p:cNvPr>
          <p:cNvSpPr/>
          <p:nvPr/>
        </p:nvSpPr>
        <p:spPr>
          <a:xfrm>
            <a:off x="831456" y="2104531"/>
            <a:ext cx="3910263" cy="2321020"/>
          </a:xfrm>
          <a:prstGeom prst="rect">
            <a:avLst/>
          </a:prstGeom>
        </p:spPr>
        <p:txBody>
          <a:bodyPr wrap="square" numCol="1">
            <a:spAutoFit/>
          </a:bodyPr>
          <a:lstStyle/>
          <a:p>
            <a:pPr>
              <a:lnSpc>
                <a:spcPct val="150000"/>
              </a:lnSpc>
            </a:pPr>
            <a:r>
              <a:rPr lang="en-AU" sz="1400" b="1" dirty="0">
                <a:solidFill>
                  <a:srgbClr val="92D051"/>
                </a:solidFill>
                <a:latin typeface="Manrope" pitchFamily="2" charset="0"/>
              </a:rPr>
              <a:t>Mr Jerome </a:t>
            </a:r>
            <a:r>
              <a:rPr lang="en-AU" sz="1400" b="1" dirty="0" err="1">
                <a:solidFill>
                  <a:srgbClr val="92D051"/>
                </a:solidFill>
                <a:latin typeface="Manrope" pitchFamily="2" charset="0"/>
              </a:rPr>
              <a:t>Carslake</a:t>
            </a:r>
            <a:endParaRPr lang="en-AU" sz="1400" b="1" dirty="0">
              <a:solidFill>
                <a:srgbClr val="92D051"/>
              </a:solidFill>
              <a:latin typeface="Manrope" pitchFamily="2" charset="0"/>
            </a:endParaRPr>
          </a:p>
          <a:p>
            <a:pPr>
              <a:lnSpc>
                <a:spcPct val="150000"/>
              </a:lnSpc>
            </a:pPr>
            <a:r>
              <a:rPr lang="en-AU" sz="1400" dirty="0">
                <a:solidFill>
                  <a:schemeClr val="bg1"/>
                </a:solidFill>
                <a:latin typeface="Manrope Medium" pitchFamily="2" charset="0"/>
              </a:rPr>
              <a:t>National Road Safety Partnership Program</a:t>
            </a:r>
          </a:p>
          <a:p>
            <a:pPr>
              <a:lnSpc>
                <a:spcPct val="150000"/>
              </a:lnSpc>
            </a:pPr>
            <a:r>
              <a:rPr lang="en-AU" sz="1400" dirty="0">
                <a:solidFill>
                  <a:schemeClr val="bg1"/>
                </a:solidFill>
                <a:latin typeface="Manrope Medium" pitchFamily="2" charset="0"/>
              </a:rPr>
              <a:t>21 Alliance Lane Wellington Road </a:t>
            </a:r>
          </a:p>
          <a:p>
            <a:pPr>
              <a:lnSpc>
                <a:spcPct val="150000"/>
              </a:lnSpc>
            </a:pPr>
            <a:r>
              <a:rPr lang="en-AU" sz="1400" dirty="0">
                <a:solidFill>
                  <a:schemeClr val="bg1"/>
                </a:solidFill>
                <a:latin typeface="Manrope Medium" pitchFamily="2" charset="0"/>
              </a:rPr>
              <a:t>Monash University Clayton Campus </a:t>
            </a:r>
          </a:p>
          <a:p>
            <a:pPr>
              <a:lnSpc>
                <a:spcPct val="150000"/>
              </a:lnSpc>
            </a:pPr>
            <a:r>
              <a:rPr lang="en-AU" sz="1400" dirty="0">
                <a:solidFill>
                  <a:schemeClr val="bg1"/>
                </a:solidFill>
                <a:latin typeface="Manrope Medium" pitchFamily="2" charset="0"/>
              </a:rPr>
              <a:t>Victoria 3800 Australia</a:t>
            </a:r>
          </a:p>
          <a:p>
            <a:pPr>
              <a:lnSpc>
                <a:spcPct val="150000"/>
              </a:lnSpc>
            </a:pPr>
            <a:r>
              <a:rPr lang="en-AU" sz="1400" dirty="0">
                <a:solidFill>
                  <a:schemeClr val="bg1"/>
                </a:solidFill>
                <a:latin typeface="Manrope Medium" pitchFamily="2" charset="0"/>
              </a:rPr>
              <a:t>E: Jerome.carslake@monash.edu</a:t>
            </a:r>
          </a:p>
          <a:p>
            <a:pPr>
              <a:lnSpc>
                <a:spcPct val="150000"/>
              </a:lnSpc>
            </a:pPr>
            <a:r>
              <a:rPr lang="en-AU" sz="1400" dirty="0">
                <a:solidFill>
                  <a:schemeClr val="bg1"/>
                </a:solidFill>
                <a:latin typeface="Manrope Medium" pitchFamily="2" charset="0"/>
              </a:rPr>
              <a:t>www.nrspp.org.au</a:t>
            </a:r>
          </a:p>
        </p:txBody>
      </p:sp>
      <p:sp>
        <p:nvSpPr>
          <p:cNvPr id="15" name="Rectangle 14">
            <a:extLst>
              <a:ext uri="{FF2B5EF4-FFF2-40B4-BE49-F238E27FC236}">
                <a16:creationId xmlns:a16="http://schemas.microsoft.com/office/drawing/2014/main" id="{A8DDEA94-B9D0-F14A-ED57-22B3DCE96E30}"/>
              </a:ext>
            </a:extLst>
          </p:cNvPr>
          <p:cNvSpPr/>
          <p:nvPr/>
        </p:nvSpPr>
        <p:spPr>
          <a:xfrm>
            <a:off x="4522828" y="2104531"/>
            <a:ext cx="4126829" cy="2321020"/>
          </a:xfrm>
          <a:prstGeom prst="rect">
            <a:avLst/>
          </a:prstGeom>
        </p:spPr>
        <p:txBody>
          <a:bodyPr wrap="square" numCol="1">
            <a:spAutoFit/>
          </a:bodyPr>
          <a:lstStyle/>
          <a:p>
            <a:pPr>
              <a:lnSpc>
                <a:spcPct val="150000"/>
              </a:lnSpc>
            </a:pPr>
            <a:r>
              <a:rPr lang="en-AU" sz="1400" b="1" dirty="0">
                <a:solidFill>
                  <a:srgbClr val="92D051"/>
                </a:solidFill>
                <a:latin typeface="Manrope" pitchFamily="2" charset="0"/>
              </a:rPr>
              <a:t>Dr Jasmine Proud</a:t>
            </a:r>
          </a:p>
          <a:p>
            <a:pPr>
              <a:lnSpc>
                <a:spcPct val="150000"/>
              </a:lnSpc>
            </a:pPr>
            <a:r>
              <a:rPr lang="en-AU" sz="1400" dirty="0">
                <a:solidFill>
                  <a:schemeClr val="bg1"/>
                </a:solidFill>
                <a:latin typeface="Manrope Medium" pitchFamily="2" charset="0"/>
              </a:rPr>
              <a:t>Monash University Accident Research Centre </a:t>
            </a:r>
          </a:p>
          <a:p>
            <a:pPr>
              <a:lnSpc>
                <a:spcPct val="150000"/>
              </a:lnSpc>
            </a:pPr>
            <a:r>
              <a:rPr lang="en-AU" sz="1400" dirty="0">
                <a:solidFill>
                  <a:schemeClr val="bg1"/>
                </a:solidFill>
                <a:latin typeface="Manrope Medium" pitchFamily="2" charset="0"/>
              </a:rPr>
              <a:t>21 Alliance Lane Wellington Road </a:t>
            </a:r>
          </a:p>
          <a:p>
            <a:pPr>
              <a:lnSpc>
                <a:spcPct val="150000"/>
              </a:lnSpc>
            </a:pPr>
            <a:r>
              <a:rPr lang="en-AU" sz="1400" dirty="0">
                <a:solidFill>
                  <a:schemeClr val="bg1"/>
                </a:solidFill>
                <a:latin typeface="Manrope Medium" pitchFamily="2" charset="0"/>
              </a:rPr>
              <a:t>Monash University Clayton Campus </a:t>
            </a:r>
          </a:p>
          <a:p>
            <a:pPr>
              <a:lnSpc>
                <a:spcPct val="150000"/>
              </a:lnSpc>
            </a:pPr>
            <a:r>
              <a:rPr lang="en-AU" sz="1400" dirty="0">
                <a:solidFill>
                  <a:schemeClr val="bg1"/>
                </a:solidFill>
                <a:latin typeface="Manrope Medium" pitchFamily="2" charset="0"/>
              </a:rPr>
              <a:t>Victoria 3800 Australia</a:t>
            </a:r>
          </a:p>
          <a:p>
            <a:pPr>
              <a:lnSpc>
                <a:spcPct val="150000"/>
              </a:lnSpc>
            </a:pPr>
            <a:r>
              <a:rPr lang="en-AU" sz="1400" dirty="0">
                <a:solidFill>
                  <a:schemeClr val="bg1"/>
                </a:solidFill>
                <a:latin typeface="Manrope Medium" pitchFamily="2" charset="0"/>
              </a:rPr>
              <a:t>E: jasmine.proud@monash.edu</a:t>
            </a:r>
          </a:p>
          <a:p>
            <a:pPr>
              <a:lnSpc>
                <a:spcPct val="150000"/>
              </a:lnSpc>
            </a:pPr>
            <a:r>
              <a:rPr lang="en-AU" sz="1400" dirty="0">
                <a:solidFill>
                  <a:schemeClr val="bg1"/>
                </a:solidFill>
                <a:latin typeface="Manrope Medium" pitchFamily="2" charset="0"/>
              </a:rPr>
              <a:t>www.monash.edu.au/muarc</a:t>
            </a:r>
          </a:p>
        </p:txBody>
      </p:sp>
      <p:sp>
        <p:nvSpPr>
          <p:cNvPr id="16" name="Rectangle 15">
            <a:extLst>
              <a:ext uri="{FF2B5EF4-FFF2-40B4-BE49-F238E27FC236}">
                <a16:creationId xmlns:a16="http://schemas.microsoft.com/office/drawing/2014/main" id="{3B72009E-20D8-D6B6-3056-09E29E9FF9B2}"/>
              </a:ext>
            </a:extLst>
          </p:cNvPr>
          <p:cNvSpPr/>
          <p:nvPr/>
        </p:nvSpPr>
        <p:spPr>
          <a:xfrm>
            <a:off x="8572469" y="2104531"/>
            <a:ext cx="3985126" cy="2321020"/>
          </a:xfrm>
          <a:prstGeom prst="rect">
            <a:avLst/>
          </a:prstGeom>
        </p:spPr>
        <p:txBody>
          <a:bodyPr wrap="square" numCol="1">
            <a:spAutoFit/>
          </a:bodyPr>
          <a:lstStyle/>
          <a:p>
            <a:pPr>
              <a:lnSpc>
                <a:spcPct val="150000"/>
              </a:lnSpc>
            </a:pPr>
            <a:r>
              <a:rPr lang="en-AU" sz="1400" b="1" dirty="0">
                <a:solidFill>
                  <a:srgbClr val="92D051"/>
                </a:solidFill>
                <a:latin typeface="Manrope" pitchFamily="2" charset="0"/>
              </a:rPr>
              <a:t>Mr Adam Gibson</a:t>
            </a:r>
          </a:p>
          <a:p>
            <a:pPr>
              <a:lnSpc>
                <a:spcPct val="150000"/>
              </a:lnSpc>
            </a:pPr>
            <a:r>
              <a:rPr lang="en-AU" sz="1400" dirty="0">
                <a:solidFill>
                  <a:schemeClr val="bg1"/>
                </a:solidFill>
                <a:latin typeface="Manrope Medium" pitchFamily="2" charset="0"/>
              </a:rPr>
              <a:t>NTI </a:t>
            </a:r>
          </a:p>
          <a:p>
            <a:pPr>
              <a:lnSpc>
                <a:spcPct val="150000"/>
              </a:lnSpc>
            </a:pPr>
            <a:r>
              <a:rPr lang="en-AU" sz="1400" dirty="0">
                <a:solidFill>
                  <a:schemeClr val="bg1"/>
                </a:solidFill>
                <a:latin typeface="Manrope Medium" pitchFamily="2" charset="0"/>
              </a:rPr>
              <a:t>300 George Street</a:t>
            </a:r>
          </a:p>
          <a:p>
            <a:pPr>
              <a:lnSpc>
                <a:spcPct val="150000"/>
              </a:lnSpc>
            </a:pPr>
            <a:r>
              <a:rPr lang="en-AU" sz="1400" dirty="0">
                <a:solidFill>
                  <a:schemeClr val="bg1"/>
                </a:solidFill>
                <a:latin typeface="Manrope Medium" pitchFamily="2" charset="0"/>
              </a:rPr>
              <a:t>NTI Brisbane Office</a:t>
            </a:r>
          </a:p>
          <a:p>
            <a:pPr>
              <a:lnSpc>
                <a:spcPct val="150000"/>
              </a:lnSpc>
            </a:pPr>
            <a:r>
              <a:rPr lang="en-AU" sz="1400" dirty="0">
                <a:solidFill>
                  <a:schemeClr val="bg1"/>
                </a:solidFill>
                <a:latin typeface="Manrope Medium" pitchFamily="2" charset="0"/>
              </a:rPr>
              <a:t>Queensland 4000 Australia</a:t>
            </a:r>
          </a:p>
          <a:p>
            <a:pPr>
              <a:lnSpc>
                <a:spcPct val="150000"/>
              </a:lnSpc>
            </a:pPr>
            <a:r>
              <a:rPr lang="en-AU" sz="1400" dirty="0">
                <a:solidFill>
                  <a:schemeClr val="bg1"/>
                </a:solidFill>
                <a:latin typeface="Manrope Medium" pitchFamily="2" charset="0"/>
              </a:rPr>
              <a:t>E: adamgibson@nti.com.au</a:t>
            </a:r>
          </a:p>
          <a:p>
            <a:pPr>
              <a:lnSpc>
                <a:spcPct val="150000"/>
              </a:lnSpc>
            </a:pPr>
            <a:r>
              <a:rPr lang="en-AU" sz="1400" dirty="0">
                <a:solidFill>
                  <a:schemeClr val="bg1"/>
                </a:solidFill>
                <a:latin typeface="Manrope Medium" pitchFamily="2" charset="0"/>
              </a:rPr>
              <a:t>www.nti.com.au</a:t>
            </a:r>
          </a:p>
        </p:txBody>
      </p:sp>
      <p:sp>
        <p:nvSpPr>
          <p:cNvPr id="17" name="TextBox 16">
            <a:extLst>
              <a:ext uri="{FF2B5EF4-FFF2-40B4-BE49-F238E27FC236}">
                <a16:creationId xmlns:a16="http://schemas.microsoft.com/office/drawing/2014/main" id="{8B8AD628-ECFE-E789-A918-1E329C5B26A1}"/>
              </a:ext>
            </a:extLst>
          </p:cNvPr>
          <p:cNvSpPr txBox="1"/>
          <p:nvPr/>
        </p:nvSpPr>
        <p:spPr>
          <a:xfrm>
            <a:off x="6292165" y="1042643"/>
            <a:ext cx="5214035" cy="707886"/>
          </a:xfrm>
          <a:prstGeom prst="rect">
            <a:avLst/>
          </a:prstGeom>
          <a:noFill/>
        </p:spPr>
        <p:txBody>
          <a:bodyPr wrap="square" rtlCol="0">
            <a:spAutoFit/>
          </a:bodyPr>
          <a:lstStyle/>
          <a:p>
            <a:r>
              <a:rPr lang="en-US" sz="4000" b="1" dirty="0">
                <a:solidFill>
                  <a:schemeClr val="bg1"/>
                </a:solidFill>
                <a:latin typeface="Manrope" pitchFamily="2" charset="0"/>
              </a:rPr>
              <a:t>Further Information</a:t>
            </a:r>
          </a:p>
        </p:txBody>
      </p:sp>
      <p:cxnSp>
        <p:nvCxnSpPr>
          <p:cNvPr id="18" name="Straight Connector 17">
            <a:extLst>
              <a:ext uri="{FF2B5EF4-FFF2-40B4-BE49-F238E27FC236}">
                <a16:creationId xmlns:a16="http://schemas.microsoft.com/office/drawing/2014/main" id="{9E4B6A82-EF04-F923-BD38-4ADA6BE35577}"/>
              </a:ext>
            </a:extLst>
          </p:cNvPr>
          <p:cNvCxnSpPr>
            <a:cxnSpLocks/>
          </p:cNvCxnSpPr>
          <p:nvPr/>
        </p:nvCxnSpPr>
        <p:spPr>
          <a:xfrm flipV="1">
            <a:off x="6096000" y="1868826"/>
            <a:ext cx="10035970" cy="13343"/>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CEE71967-DC0F-7191-5880-77CA3263A1D4}"/>
              </a:ext>
            </a:extLst>
          </p:cNvPr>
          <p:cNvSpPr txBox="1"/>
          <p:nvPr/>
        </p:nvSpPr>
        <p:spPr>
          <a:xfrm>
            <a:off x="0" y="5037105"/>
            <a:ext cx="12191999" cy="523220"/>
          </a:xfrm>
          <a:prstGeom prst="rect">
            <a:avLst/>
          </a:prstGeom>
          <a:noFill/>
        </p:spPr>
        <p:txBody>
          <a:bodyPr wrap="square" rtlCol="0">
            <a:spAutoFit/>
          </a:bodyPr>
          <a:lstStyle/>
          <a:p>
            <a:pPr algn="ctr"/>
            <a:r>
              <a:rPr lang="en-AU" sz="2800" b="1" dirty="0">
                <a:solidFill>
                  <a:srgbClr val="92D051"/>
                </a:solidFill>
                <a:latin typeface="Manrope" pitchFamily="2" charset="0"/>
              </a:rPr>
              <a:t>www.nrspp.org.au/ntarc</a:t>
            </a:r>
          </a:p>
        </p:txBody>
      </p:sp>
    </p:spTree>
    <p:extLst>
      <p:ext uri="{BB962C8B-B14F-4D97-AF65-F5344CB8AC3E}">
        <p14:creationId xmlns:p14="http://schemas.microsoft.com/office/powerpoint/2010/main" val="1196272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659F9E9-57A4-8370-B9F1-85F6D47CAD0C}"/>
              </a:ext>
            </a:extLst>
          </p:cNvPr>
          <p:cNvCxnSpPr>
            <a:cxnSpLocks/>
          </p:cNvCxnSpPr>
          <p:nvPr/>
        </p:nvCxnSpPr>
        <p:spPr>
          <a:xfrm flipV="1">
            <a:off x="6096000" y="1632861"/>
            <a:ext cx="10035970" cy="13343"/>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E23690F9-15AA-6047-FA3B-1B616154A1B1}"/>
              </a:ext>
            </a:extLst>
          </p:cNvPr>
          <p:cNvSpPr txBox="1"/>
          <p:nvPr/>
        </p:nvSpPr>
        <p:spPr>
          <a:xfrm>
            <a:off x="6292165" y="806678"/>
            <a:ext cx="5214035" cy="707886"/>
          </a:xfrm>
          <a:prstGeom prst="rect">
            <a:avLst/>
          </a:prstGeom>
          <a:noFill/>
        </p:spPr>
        <p:txBody>
          <a:bodyPr wrap="square" rtlCol="0">
            <a:spAutoFit/>
          </a:bodyPr>
          <a:lstStyle/>
          <a:p>
            <a:r>
              <a:rPr lang="en-US" sz="4000" b="1" dirty="0">
                <a:solidFill>
                  <a:schemeClr val="bg1"/>
                </a:solidFill>
                <a:latin typeface="Manrope" pitchFamily="2" charset="0"/>
              </a:rPr>
              <a:t>Core Funders</a:t>
            </a:r>
          </a:p>
        </p:txBody>
      </p:sp>
      <p:sp>
        <p:nvSpPr>
          <p:cNvPr id="25" name="Rectangle: Rounded Corners 4">
            <a:extLst>
              <a:ext uri="{FF2B5EF4-FFF2-40B4-BE49-F238E27FC236}">
                <a16:creationId xmlns:a16="http://schemas.microsoft.com/office/drawing/2014/main" id="{2FE2FA06-05AA-C055-1615-25E38458F15A}"/>
              </a:ext>
              <a:ext uri="{C183D7F6-B498-43B3-948B-1728B52AA6E4}">
                <adec:decorative xmlns:adec="http://schemas.microsoft.com/office/drawing/2017/decorative" val="1"/>
              </a:ext>
            </a:extLst>
          </p:cNvPr>
          <p:cNvSpPr/>
          <p:nvPr/>
        </p:nvSpPr>
        <p:spPr>
          <a:xfrm>
            <a:off x="455365" y="1934123"/>
            <a:ext cx="3340316" cy="1721849"/>
          </a:xfrm>
          <a:prstGeom prst="roundRect">
            <a:avLst/>
          </a:prstGeom>
          <a:solidFill>
            <a:schemeClr val="bg1">
              <a:alpha val="919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CE5DB162-29C5-D110-DA8C-7C011AD22B14}"/>
              </a:ext>
            </a:extLst>
          </p:cNvPr>
          <p:cNvPicPr>
            <a:picLocks noChangeAspect="1"/>
          </p:cNvPicPr>
          <p:nvPr/>
        </p:nvPicPr>
        <p:blipFill>
          <a:blip r:embed="rId2"/>
          <a:stretch>
            <a:fillRect/>
          </a:stretch>
        </p:blipFill>
        <p:spPr>
          <a:xfrm>
            <a:off x="904033" y="2117906"/>
            <a:ext cx="2406037" cy="1354255"/>
          </a:xfrm>
          <a:prstGeom prst="rect">
            <a:avLst/>
          </a:prstGeom>
        </p:spPr>
      </p:pic>
      <p:sp>
        <p:nvSpPr>
          <p:cNvPr id="27" name="Rectangle: Rounded Corners 4">
            <a:extLst>
              <a:ext uri="{FF2B5EF4-FFF2-40B4-BE49-F238E27FC236}">
                <a16:creationId xmlns:a16="http://schemas.microsoft.com/office/drawing/2014/main" id="{377C6B00-127B-405E-6F7B-D24E5A3C3B3C}"/>
              </a:ext>
              <a:ext uri="{C183D7F6-B498-43B3-948B-1728B52AA6E4}">
                <adec:decorative xmlns:adec="http://schemas.microsoft.com/office/drawing/2017/decorative" val="1"/>
              </a:ext>
            </a:extLst>
          </p:cNvPr>
          <p:cNvSpPr/>
          <p:nvPr/>
        </p:nvSpPr>
        <p:spPr>
          <a:xfrm>
            <a:off x="4455991" y="1934293"/>
            <a:ext cx="3340316" cy="1721818"/>
          </a:xfrm>
          <a:prstGeom prst="roundRect">
            <a:avLst/>
          </a:prstGeom>
          <a:solidFill>
            <a:schemeClr val="bg1">
              <a:alpha val="919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4">
            <a:extLst>
              <a:ext uri="{FF2B5EF4-FFF2-40B4-BE49-F238E27FC236}">
                <a16:creationId xmlns:a16="http://schemas.microsoft.com/office/drawing/2014/main" id="{598CAB8C-C800-A963-B2EE-CA8E422D0E2E}"/>
              </a:ext>
              <a:ext uri="{C183D7F6-B498-43B3-948B-1728B52AA6E4}">
                <adec:decorative xmlns:adec="http://schemas.microsoft.com/office/drawing/2017/decorative" val="1"/>
              </a:ext>
            </a:extLst>
          </p:cNvPr>
          <p:cNvSpPr/>
          <p:nvPr/>
        </p:nvSpPr>
        <p:spPr>
          <a:xfrm>
            <a:off x="8396320" y="1934153"/>
            <a:ext cx="3340316" cy="1721819"/>
          </a:xfrm>
          <a:prstGeom prst="roundRect">
            <a:avLst/>
          </a:prstGeom>
          <a:solidFill>
            <a:schemeClr val="bg1">
              <a:alpha val="919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4">
            <a:extLst>
              <a:ext uri="{FF2B5EF4-FFF2-40B4-BE49-F238E27FC236}">
                <a16:creationId xmlns:a16="http://schemas.microsoft.com/office/drawing/2014/main" id="{ED6B5F77-8265-6C4D-B1B9-B50DB4E737FD}"/>
              </a:ext>
              <a:ext uri="{C183D7F6-B498-43B3-948B-1728B52AA6E4}">
                <adec:decorative xmlns:adec="http://schemas.microsoft.com/office/drawing/2017/decorative" val="1"/>
              </a:ext>
            </a:extLst>
          </p:cNvPr>
          <p:cNvSpPr/>
          <p:nvPr/>
        </p:nvSpPr>
        <p:spPr>
          <a:xfrm>
            <a:off x="455365" y="4027363"/>
            <a:ext cx="3340316" cy="1721849"/>
          </a:xfrm>
          <a:prstGeom prst="roundRect">
            <a:avLst/>
          </a:prstGeom>
          <a:solidFill>
            <a:schemeClr val="bg1">
              <a:alpha val="919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4">
            <a:extLst>
              <a:ext uri="{FF2B5EF4-FFF2-40B4-BE49-F238E27FC236}">
                <a16:creationId xmlns:a16="http://schemas.microsoft.com/office/drawing/2014/main" id="{7C08E175-C319-4CC3-D64C-32397A482FAF}"/>
              </a:ext>
              <a:ext uri="{C183D7F6-B498-43B3-948B-1728B52AA6E4}">
                <adec:decorative xmlns:adec="http://schemas.microsoft.com/office/drawing/2017/decorative" val="1"/>
              </a:ext>
            </a:extLst>
          </p:cNvPr>
          <p:cNvSpPr/>
          <p:nvPr/>
        </p:nvSpPr>
        <p:spPr>
          <a:xfrm>
            <a:off x="4455991" y="4027363"/>
            <a:ext cx="3340316" cy="1721818"/>
          </a:xfrm>
          <a:prstGeom prst="roundRect">
            <a:avLst/>
          </a:prstGeom>
          <a:solidFill>
            <a:schemeClr val="bg1">
              <a:alpha val="919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Rounded Corners 4">
            <a:extLst>
              <a:ext uri="{FF2B5EF4-FFF2-40B4-BE49-F238E27FC236}">
                <a16:creationId xmlns:a16="http://schemas.microsoft.com/office/drawing/2014/main" id="{BC2DC5C9-BC35-4066-0969-10C9A22B5AD6}"/>
              </a:ext>
              <a:ext uri="{C183D7F6-B498-43B3-948B-1728B52AA6E4}">
                <adec:decorative xmlns:adec="http://schemas.microsoft.com/office/drawing/2017/decorative" val="1"/>
              </a:ext>
            </a:extLst>
          </p:cNvPr>
          <p:cNvSpPr/>
          <p:nvPr/>
        </p:nvSpPr>
        <p:spPr>
          <a:xfrm>
            <a:off x="8396320" y="4027362"/>
            <a:ext cx="3340316" cy="1721819"/>
          </a:xfrm>
          <a:prstGeom prst="roundRect">
            <a:avLst/>
          </a:prstGeom>
          <a:solidFill>
            <a:schemeClr val="bg1">
              <a:alpha val="919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AD762FD8-8562-A66B-17AE-2B8C6307881C}"/>
              </a:ext>
            </a:extLst>
          </p:cNvPr>
          <p:cNvPicPr>
            <a:picLocks noChangeAspect="1"/>
          </p:cNvPicPr>
          <p:nvPr/>
        </p:nvPicPr>
        <p:blipFill>
          <a:blip r:embed="rId3"/>
          <a:stretch>
            <a:fillRect/>
          </a:stretch>
        </p:blipFill>
        <p:spPr>
          <a:xfrm>
            <a:off x="656345" y="4027363"/>
            <a:ext cx="2913681" cy="1638945"/>
          </a:xfrm>
          <a:prstGeom prst="rect">
            <a:avLst/>
          </a:prstGeom>
        </p:spPr>
      </p:pic>
      <p:pic>
        <p:nvPicPr>
          <p:cNvPr id="14" name="Picture 13" descr="A logo for a company&#10;&#10;Description automatically generated">
            <a:extLst>
              <a:ext uri="{FF2B5EF4-FFF2-40B4-BE49-F238E27FC236}">
                <a16:creationId xmlns:a16="http://schemas.microsoft.com/office/drawing/2014/main" id="{DFA477F7-D32E-C5A6-05DE-3C881B80C178}"/>
              </a:ext>
            </a:extLst>
          </p:cNvPr>
          <p:cNvPicPr>
            <a:picLocks noChangeAspect="1"/>
          </p:cNvPicPr>
          <p:nvPr/>
        </p:nvPicPr>
        <p:blipFill>
          <a:blip r:embed="rId4"/>
          <a:stretch>
            <a:fillRect/>
          </a:stretch>
        </p:blipFill>
        <p:spPr>
          <a:xfrm>
            <a:off x="4676531" y="4351570"/>
            <a:ext cx="2899236" cy="1147269"/>
          </a:xfrm>
          <a:prstGeom prst="rect">
            <a:avLst/>
          </a:prstGeom>
        </p:spPr>
      </p:pic>
      <p:pic>
        <p:nvPicPr>
          <p:cNvPr id="22" name="Picture 21" descr="A black background with blue text&#10;&#10;Description automatically generated">
            <a:extLst>
              <a:ext uri="{FF2B5EF4-FFF2-40B4-BE49-F238E27FC236}">
                <a16:creationId xmlns:a16="http://schemas.microsoft.com/office/drawing/2014/main" id="{EC3205DD-6BB3-9A9C-6ACD-13B7DC802B6A}"/>
              </a:ext>
            </a:extLst>
          </p:cNvPr>
          <p:cNvPicPr>
            <a:picLocks noChangeAspect="1"/>
          </p:cNvPicPr>
          <p:nvPr/>
        </p:nvPicPr>
        <p:blipFill>
          <a:blip r:embed="rId5"/>
          <a:stretch>
            <a:fillRect/>
          </a:stretch>
        </p:blipFill>
        <p:spPr>
          <a:xfrm>
            <a:off x="8456617" y="4146093"/>
            <a:ext cx="3302431" cy="1315812"/>
          </a:xfrm>
          <a:prstGeom prst="rect">
            <a:avLst/>
          </a:prstGeom>
        </p:spPr>
      </p:pic>
      <p:pic>
        <p:nvPicPr>
          <p:cNvPr id="24" name="Picture 23" descr="A logo on a black background&#10;&#10;Description automatically generated">
            <a:extLst>
              <a:ext uri="{FF2B5EF4-FFF2-40B4-BE49-F238E27FC236}">
                <a16:creationId xmlns:a16="http://schemas.microsoft.com/office/drawing/2014/main" id="{0E1321A5-B8E5-C275-CFBF-2F3726AFB6C1}"/>
              </a:ext>
            </a:extLst>
          </p:cNvPr>
          <p:cNvPicPr>
            <a:picLocks noChangeAspect="1"/>
          </p:cNvPicPr>
          <p:nvPr/>
        </p:nvPicPr>
        <p:blipFill>
          <a:blip r:embed="rId6"/>
          <a:stretch>
            <a:fillRect/>
          </a:stretch>
        </p:blipFill>
        <p:spPr>
          <a:xfrm>
            <a:off x="6877867" y="838295"/>
            <a:ext cx="6459930" cy="3453909"/>
          </a:xfrm>
          <a:prstGeom prst="rect">
            <a:avLst/>
          </a:prstGeom>
        </p:spPr>
      </p:pic>
      <p:pic>
        <p:nvPicPr>
          <p:cNvPr id="18" name="Picture 17" descr="A logo with a black background&#10;&#10;Description automatically generated">
            <a:extLst>
              <a:ext uri="{FF2B5EF4-FFF2-40B4-BE49-F238E27FC236}">
                <a16:creationId xmlns:a16="http://schemas.microsoft.com/office/drawing/2014/main" id="{893406EE-A3D2-B9BF-A399-78431E8D2F69}"/>
              </a:ext>
            </a:extLst>
          </p:cNvPr>
          <p:cNvPicPr>
            <a:picLocks noChangeAspect="1"/>
          </p:cNvPicPr>
          <p:nvPr/>
        </p:nvPicPr>
        <p:blipFill>
          <a:blip r:embed="rId7"/>
          <a:stretch>
            <a:fillRect/>
          </a:stretch>
        </p:blipFill>
        <p:spPr>
          <a:xfrm>
            <a:off x="4813095" y="2244070"/>
            <a:ext cx="2565810" cy="966455"/>
          </a:xfrm>
          <a:prstGeom prst="rect">
            <a:avLst/>
          </a:prstGeom>
        </p:spPr>
      </p:pic>
      <p:cxnSp>
        <p:nvCxnSpPr>
          <p:cNvPr id="38" name="Straight Connector 37">
            <a:extLst>
              <a:ext uri="{FF2B5EF4-FFF2-40B4-BE49-F238E27FC236}">
                <a16:creationId xmlns:a16="http://schemas.microsoft.com/office/drawing/2014/main" id="{143F5155-E5D0-1F37-4F2B-FD990F1A038C}"/>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F7E4E395-7236-9466-4056-71290412B461}"/>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sp>
        <p:nvSpPr>
          <p:cNvPr id="40" name="Slide Number Placeholder 12">
            <a:extLst>
              <a:ext uri="{FF2B5EF4-FFF2-40B4-BE49-F238E27FC236}">
                <a16:creationId xmlns:a16="http://schemas.microsoft.com/office/drawing/2014/main" id="{B0249266-B965-BF25-18BF-1CB796405F74}"/>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bg1"/>
                </a:solidFill>
              </a:rPr>
              <a:pPr/>
              <a:t>5</a:t>
            </a:fld>
            <a:endParaRPr lang="en-US" dirty="0">
              <a:solidFill>
                <a:schemeClr val="bg1"/>
              </a:solidFill>
            </a:endParaRPr>
          </a:p>
        </p:txBody>
      </p:sp>
      <p:pic>
        <p:nvPicPr>
          <p:cNvPr id="41" name="Content Placeholder 4" descr="A black and white logo&#10;&#10;Description automatically generated">
            <a:extLst>
              <a:ext uri="{FF2B5EF4-FFF2-40B4-BE49-F238E27FC236}">
                <a16:creationId xmlns:a16="http://schemas.microsoft.com/office/drawing/2014/main" id="{8466BAFE-E318-0DD5-9EE2-930B8DF118CC}"/>
              </a:ext>
            </a:extLst>
          </p:cNvPr>
          <p:cNvPicPr>
            <a:picLocks noGrp="1" noChangeAspect="1"/>
          </p:cNvPicPr>
          <p:nvPr>
            <p:ph idx="1"/>
          </p:nvPr>
        </p:nvPicPr>
        <p:blipFill>
          <a:blip r:embed="rId8"/>
          <a:stretch>
            <a:fillRect/>
          </a:stretch>
        </p:blipFill>
        <p:spPr>
          <a:xfrm>
            <a:off x="-110463" y="5238487"/>
            <a:ext cx="1897326" cy="2681767"/>
          </a:xfrm>
        </p:spPr>
      </p:pic>
    </p:spTree>
    <p:extLst>
      <p:ext uri="{BB962C8B-B14F-4D97-AF65-F5344CB8AC3E}">
        <p14:creationId xmlns:p14="http://schemas.microsoft.com/office/powerpoint/2010/main" val="3894027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pic>
        <p:nvPicPr>
          <p:cNvPr id="4" name="Picture 3" descr="A green and white clock&#10;&#10;Description automatically generated">
            <a:extLst>
              <a:ext uri="{FF2B5EF4-FFF2-40B4-BE49-F238E27FC236}">
                <a16:creationId xmlns:a16="http://schemas.microsoft.com/office/drawing/2014/main" id="{BEE3EAE8-AFA6-D200-3435-2B36C13113F8}"/>
              </a:ext>
            </a:extLst>
          </p:cNvPr>
          <p:cNvPicPr>
            <a:picLocks noChangeAspect="1"/>
          </p:cNvPicPr>
          <p:nvPr/>
        </p:nvPicPr>
        <p:blipFill>
          <a:blip r:embed="rId2"/>
          <a:stretch>
            <a:fillRect/>
          </a:stretch>
        </p:blipFill>
        <p:spPr>
          <a:xfrm>
            <a:off x="-619227" y="-2073807"/>
            <a:ext cx="10393609" cy="9822531"/>
          </a:xfrm>
          <a:prstGeom prst="rect">
            <a:avLst/>
          </a:prstGeom>
        </p:spPr>
      </p:pic>
      <p:sp>
        <p:nvSpPr>
          <p:cNvPr id="7" name="Slide Number Placeholder 12">
            <a:extLst>
              <a:ext uri="{FF2B5EF4-FFF2-40B4-BE49-F238E27FC236}">
                <a16:creationId xmlns:a16="http://schemas.microsoft.com/office/drawing/2014/main" id="{FEED38E5-6992-904A-0BE9-E3E24EADD0C2}"/>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bg1"/>
                </a:solidFill>
              </a:rPr>
              <a:pPr/>
              <a:t>6</a:t>
            </a:fld>
            <a:endParaRPr lang="en-US" dirty="0">
              <a:solidFill>
                <a:schemeClr val="bg1"/>
              </a:solidFill>
            </a:endParaRPr>
          </a:p>
        </p:txBody>
      </p:sp>
      <p:pic>
        <p:nvPicPr>
          <p:cNvPr id="8" name="Content Placeholder 4" descr="A black and white logo&#10;&#10;Description automatically generated">
            <a:extLst>
              <a:ext uri="{FF2B5EF4-FFF2-40B4-BE49-F238E27FC236}">
                <a16:creationId xmlns:a16="http://schemas.microsoft.com/office/drawing/2014/main" id="{3D59DC52-87A1-E9E5-879A-18C918D83F3E}"/>
              </a:ext>
            </a:extLst>
          </p:cNvPr>
          <p:cNvPicPr>
            <a:picLocks noGrp="1" noChangeAspect="1"/>
          </p:cNvPicPr>
          <p:nvPr>
            <p:ph idx="1"/>
          </p:nvPr>
        </p:nvPicPr>
        <p:blipFill>
          <a:blip r:embed="rId3"/>
          <a:stretch>
            <a:fillRect/>
          </a:stretch>
        </p:blipFill>
        <p:spPr>
          <a:xfrm>
            <a:off x="-110463" y="5238487"/>
            <a:ext cx="1897326" cy="2681767"/>
          </a:xfrm>
        </p:spPr>
      </p:pic>
      <p:cxnSp>
        <p:nvCxnSpPr>
          <p:cNvPr id="14" name="Straight Connector 13">
            <a:extLst>
              <a:ext uri="{FF2B5EF4-FFF2-40B4-BE49-F238E27FC236}">
                <a16:creationId xmlns:a16="http://schemas.microsoft.com/office/drawing/2014/main" id="{9669D780-6AE1-0157-0433-15A7FC19394F}"/>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CF2E9322-7812-3D47-00EF-31055D4B33AF}"/>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cxnSp>
        <p:nvCxnSpPr>
          <p:cNvPr id="18" name="Straight Connector 17">
            <a:extLst>
              <a:ext uri="{FF2B5EF4-FFF2-40B4-BE49-F238E27FC236}">
                <a16:creationId xmlns:a16="http://schemas.microsoft.com/office/drawing/2014/main" id="{AD274A56-EAD9-27A8-EF8A-7A194B46771F}"/>
              </a:ext>
            </a:extLst>
          </p:cNvPr>
          <p:cNvCxnSpPr>
            <a:cxnSpLocks/>
          </p:cNvCxnSpPr>
          <p:nvPr/>
        </p:nvCxnSpPr>
        <p:spPr>
          <a:xfrm flipV="1">
            <a:off x="6096000" y="1868826"/>
            <a:ext cx="10035970" cy="13343"/>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696E0934-8D0D-68EB-1619-B2A1A1C95D7F}"/>
              </a:ext>
            </a:extLst>
          </p:cNvPr>
          <p:cNvSpPr txBox="1"/>
          <p:nvPr/>
        </p:nvSpPr>
        <p:spPr>
          <a:xfrm>
            <a:off x="6292165" y="1042643"/>
            <a:ext cx="5214035" cy="707886"/>
          </a:xfrm>
          <a:prstGeom prst="rect">
            <a:avLst/>
          </a:prstGeom>
          <a:noFill/>
        </p:spPr>
        <p:txBody>
          <a:bodyPr wrap="square" rtlCol="0">
            <a:spAutoFit/>
          </a:bodyPr>
          <a:lstStyle/>
          <a:p>
            <a:r>
              <a:rPr lang="en-US" sz="4000" b="1" dirty="0">
                <a:solidFill>
                  <a:schemeClr val="bg1"/>
                </a:solidFill>
                <a:latin typeface="Manrope" pitchFamily="2" charset="0"/>
              </a:rPr>
              <a:t>House Keeping</a:t>
            </a:r>
          </a:p>
        </p:txBody>
      </p:sp>
      <p:sp>
        <p:nvSpPr>
          <p:cNvPr id="20" name="Content Placeholder 8">
            <a:extLst>
              <a:ext uri="{FF2B5EF4-FFF2-40B4-BE49-F238E27FC236}">
                <a16:creationId xmlns:a16="http://schemas.microsoft.com/office/drawing/2014/main" id="{1F0C7B82-2936-3973-4883-0655A672DD88}"/>
              </a:ext>
            </a:extLst>
          </p:cNvPr>
          <p:cNvSpPr txBox="1">
            <a:spLocks/>
          </p:cNvSpPr>
          <p:nvPr/>
        </p:nvSpPr>
        <p:spPr>
          <a:xfrm>
            <a:off x="6292165" y="1520095"/>
            <a:ext cx="3167964" cy="42952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400" dirty="0">
                <a:solidFill>
                  <a:schemeClr val="bg1"/>
                </a:solidFill>
                <a:latin typeface="Manrope Medium" pitchFamily="2" charset="0"/>
              </a:rPr>
              <a:t>Presentation</a:t>
            </a:r>
            <a:br>
              <a:rPr lang="en-US" dirty="0">
                <a:solidFill>
                  <a:schemeClr val="bg1"/>
                </a:solidFill>
                <a:latin typeface="Manrope" pitchFamily="2" charset="0"/>
              </a:rPr>
            </a:br>
            <a:r>
              <a:rPr lang="en-US" sz="4000" b="1" dirty="0">
                <a:solidFill>
                  <a:srgbClr val="92D051"/>
                </a:solidFill>
                <a:latin typeface="Manrope" pitchFamily="2" charset="0"/>
              </a:rPr>
              <a:t>40mins</a:t>
            </a:r>
          </a:p>
          <a:p>
            <a:pPr marL="0" indent="0">
              <a:lnSpc>
                <a:spcPct val="150000"/>
              </a:lnSpc>
              <a:buFont typeface="Arial" panose="020B0604020202020204" pitchFamily="34" charset="0"/>
              <a:buNone/>
            </a:pPr>
            <a:r>
              <a:rPr lang="en-US" sz="2400" dirty="0">
                <a:solidFill>
                  <a:schemeClr val="bg1"/>
                </a:solidFill>
                <a:latin typeface="Manrope Medium" pitchFamily="2" charset="0"/>
              </a:rPr>
              <a:t>Q &amp; A Discussion</a:t>
            </a:r>
            <a:br>
              <a:rPr lang="en-US" dirty="0">
                <a:solidFill>
                  <a:schemeClr val="bg1"/>
                </a:solidFill>
              </a:rPr>
            </a:br>
            <a:r>
              <a:rPr lang="en-US" sz="4000" b="1" dirty="0">
                <a:solidFill>
                  <a:srgbClr val="92D051"/>
                </a:solidFill>
                <a:latin typeface="Manrope" pitchFamily="2" charset="0"/>
              </a:rPr>
              <a:t>20mins</a:t>
            </a:r>
            <a:endParaRPr lang="en-US" b="1" dirty="0">
              <a:solidFill>
                <a:srgbClr val="92D051"/>
              </a:solidFill>
              <a:latin typeface="Manrope" pitchFamily="2" charset="0"/>
            </a:endParaRPr>
          </a:p>
        </p:txBody>
      </p:sp>
    </p:spTree>
    <p:extLst>
      <p:ext uri="{BB962C8B-B14F-4D97-AF65-F5344CB8AC3E}">
        <p14:creationId xmlns:p14="http://schemas.microsoft.com/office/powerpoint/2010/main" val="653818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sp>
        <p:nvSpPr>
          <p:cNvPr id="7" name="Slide Number Placeholder 12">
            <a:extLst>
              <a:ext uri="{FF2B5EF4-FFF2-40B4-BE49-F238E27FC236}">
                <a16:creationId xmlns:a16="http://schemas.microsoft.com/office/drawing/2014/main" id="{FEED38E5-6992-904A-0BE9-E3E24EADD0C2}"/>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bg1"/>
                </a:solidFill>
              </a:rPr>
              <a:pPr/>
              <a:t>7</a:t>
            </a:fld>
            <a:endParaRPr lang="en-US" dirty="0">
              <a:solidFill>
                <a:schemeClr val="bg1"/>
              </a:solidFill>
            </a:endParaRPr>
          </a:p>
        </p:txBody>
      </p:sp>
      <p:pic>
        <p:nvPicPr>
          <p:cNvPr id="8" name="Content Placeholder 4" descr="A black and white logo&#10;&#10;Description automatically generated">
            <a:extLst>
              <a:ext uri="{FF2B5EF4-FFF2-40B4-BE49-F238E27FC236}">
                <a16:creationId xmlns:a16="http://schemas.microsoft.com/office/drawing/2014/main" id="{3D59DC52-87A1-E9E5-879A-18C918D83F3E}"/>
              </a:ext>
            </a:extLst>
          </p:cNvPr>
          <p:cNvPicPr>
            <a:picLocks noGrp="1" noChangeAspect="1"/>
          </p:cNvPicPr>
          <p:nvPr>
            <p:ph idx="1"/>
          </p:nvPr>
        </p:nvPicPr>
        <p:blipFill>
          <a:blip r:embed="rId2"/>
          <a:stretch>
            <a:fillRect/>
          </a:stretch>
        </p:blipFill>
        <p:spPr>
          <a:xfrm>
            <a:off x="-110463" y="5238487"/>
            <a:ext cx="1897326" cy="2681767"/>
          </a:xfrm>
        </p:spPr>
      </p:pic>
      <p:cxnSp>
        <p:nvCxnSpPr>
          <p:cNvPr id="14" name="Straight Connector 13">
            <a:extLst>
              <a:ext uri="{FF2B5EF4-FFF2-40B4-BE49-F238E27FC236}">
                <a16:creationId xmlns:a16="http://schemas.microsoft.com/office/drawing/2014/main" id="{9669D780-6AE1-0157-0433-15A7FC19394F}"/>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CF2E9322-7812-3D47-00EF-31055D4B33AF}"/>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cxnSp>
        <p:nvCxnSpPr>
          <p:cNvPr id="18" name="Straight Connector 17">
            <a:extLst>
              <a:ext uri="{FF2B5EF4-FFF2-40B4-BE49-F238E27FC236}">
                <a16:creationId xmlns:a16="http://schemas.microsoft.com/office/drawing/2014/main" id="{AD274A56-EAD9-27A8-EF8A-7A194B46771F}"/>
              </a:ext>
            </a:extLst>
          </p:cNvPr>
          <p:cNvCxnSpPr>
            <a:cxnSpLocks/>
          </p:cNvCxnSpPr>
          <p:nvPr/>
        </p:nvCxnSpPr>
        <p:spPr>
          <a:xfrm flipV="1">
            <a:off x="6096000" y="1868826"/>
            <a:ext cx="10035970" cy="13343"/>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696E0934-8D0D-68EB-1619-B2A1A1C95D7F}"/>
              </a:ext>
            </a:extLst>
          </p:cNvPr>
          <p:cNvSpPr txBox="1"/>
          <p:nvPr/>
        </p:nvSpPr>
        <p:spPr>
          <a:xfrm>
            <a:off x="6292165" y="1042643"/>
            <a:ext cx="5214035" cy="707886"/>
          </a:xfrm>
          <a:prstGeom prst="rect">
            <a:avLst/>
          </a:prstGeom>
          <a:noFill/>
        </p:spPr>
        <p:txBody>
          <a:bodyPr wrap="square" rtlCol="0">
            <a:spAutoFit/>
          </a:bodyPr>
          <a:lstStyle/>
          <a:p>
            <a:r>
              <a:rPr lang="en-US" sz="4000" b="1" dirty="0">
                <a:solidFill>
                  <a:schemeClr val="bg1"/>
                </a:solidFill>
                <a:latin typeface="Manrope" pitchFamily="2" charset="0"/>
              </a:rPr>
              <a:t>Webinar Functions</a:t>
            </a:r>
          </a:p>
        </p:txBody>
      </p:sp>
      <p:pic>
        <p:nvPicPr>
          <p:cNvPr id="2" name="Content Placeholder 4" descr="A green and white chat bubbles with white letters&#10;&#10;Description automatically generated">
            <a:extLst>
              <a:ext uri="{FF2B5EF4-FFF2-40B4-BE49-F238E27FC236}">
                <a16:creationId xmlns:a16="http://schemas.microsoft.com/office/drawing/2014/main" id="{0DC797EF-C660-61EE-9EBC-DE7AAF719410}"/>
              </a:ext>
            </a:extLst>
          </p:cNvPr>
          <p:cNvPicPr>
            <a:picLocks noChangeAspect="1"/>
          </p:cNvPicPr>
          <p:nvPr/>
        </p:nvPicPr>
        <p:blipFill>
          <a:blip r:embed="rId3"/>
          <a:stretch>
            <a:fillRect/>
          </a:stretch>
        </p:blipFill>
        <p:spPr>
          <a:xfrm>
            <a:off x="-468110" y="278628"/>
            <a:ext cx="8373246" cy="7913179"/>
          </a:xfrm>
          <a:prstGeom prst="rect">
            <a:avLst/>
          </a:prstGeom>
        </p:spPr>
      </p:pic>
      <p:sp>
        <p:nvSpPr>
          <p:cNvPr id="3" name="Rectangle: Rounded Corners 5">
            <a:extLst>
              <a:ext uri="{FF2B5EF4-FFF2-40B4-BE49-F238E27FC236}">
                <a16:creationId xmlns:a16="http://schemas.microsoft.com/office/drawing/2014/main" id="{404D5B6F-D8D2-D71C-4392-417B11DB2024}"/>
              </a:ext>
            </a:extLst>
          </p:cNvPr>
          <p:cNvSpPr/>
          <p:nvPr/>
        </p:nvSpPr>
        <p:spPr>
          <a:xfrm>
            <a:off x="6292165" y="2273324"/>
            <a:ext cx="4789440" cy="3408177"/>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43838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sp>
        <p:nvSpPr>
          <p:cNvPr id="4" name="Slide Number Placeholder 12">
            <a:extLst>
              <a:ext uri="{FF2B5EF4-FFF2-40B4-BE49-F238E27FC236}">
                <a16:creationId xmlns:a16="http://schemas.microsoft.com/office/drawing/2014/main" id="{B7B46F16-71DA-700D-4D94-1C89F921578D}"/>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bg1"/>
                </a:solidFill>
              </a:rPr>
              <a:pPr/>
              <a:t>8</a:t>
            </a:fld>
            <a:endParaRPr lang="en-US" dirty="0">
              <a:solidFill>
                <a:schemeClr val="bg1"/>
              </a:solidFill>
            </a:endParaRPr>
          </a:p>
        </p:txBody>
      </p:sp>
      <p:pic>
        <p:nvPicPr>
          <p:cNvPr id="5" name="Content Placeholder 4" descr="A black and white logo&#10;&#10;Description automatically generated">
            <a:extLst>
              <a:ext uri="{FF2B5EF4-FFF2-40B4-BE49-F238E27FC236}">
                <a16:creationId xmlns:a16="http://schemas.microsoft.com/office/drawing/2014/main" id="{FB5C9A8C-F592-E261-558D-2418522098F9}"/>
              </a:ext>
            </a:extLst>
          </p:cNvPr>
          <p:cNvPicPr>
            <a:picLocks noGrp="1" noChangeAspect="1"/>
          </p:cNvPicPr>
          <p:nvPr>
            <p:ph idx="1"/>
          </p:nvPr>
        </p:nvPicPr>
        <p:blipFill>
          <a:blip r:embed="rId2"/>
          <a:stretch>
            <a:fillRect/>
          </a:stretch>
        </p:blipFill>
        <p:spPr>
          <a:xfrm>
            <a:off x="-110463" y="5238487"/>
            <a:ext cx="1897326" cy="2681767"/>
          </a:xfrm>
        </p:spPr>
      </p:pic>
      <p:cxnSp>
        <p:nvCxnSpPr>
          <p:cNvPr id="6" name="Straight Connector 5">
            <a:extLst>
              <a:ext uri="{FF2B5EF4-FFF2-40B4-BE49-F238E27FC236}">
                <a16:creationId xmlns:a16="http://schemas.microsoft.com/office/drawing/2014/main" id="{99890BF2-9C3F-2A51-8632-0240391F49C0}"/>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1D09104-0B8E-AA12-8179-FD58B9DFAE4F}"/>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pic>
        <p:nvPicPr>
          <p:cNvPr id="3" name="Picture 2" descr="A person in a suit smiling&#10;&#10;Description automatically generated">
            <a:extLst>
              <a:ext uri="{FF2B5EF4-FFF2-40B4-BE49-F238E27FC236}">
                <a16:creationId xmlns:a16="http://schemas.microsoft.com/office/drawing/2014/main" id="{9323AFEE-9B6C-9A0E-BD7E-A44BA26421E5}"/>
              </a:ext>
            </a:extLst>
          </p:cNvPr>
          <p:cNvPicPr>
            <a:picLocks noChangeAspect="1"/>
          </p:cNvPicPr>
          <p:nvPr/>
        </p:nvPicPr>
        <p:blipFill>
          <a:blip r:embed="rId3"/>
          <a:stretch>
            <a:fillRect/>
          </a:stretch>
        </p:blipFill>
        <p:spPr>
          <a:xfrm>
            <a:off x="-1205342" y="278628"/>
            <a:ext cx="7256721" cy="6858000"/>
          </a:xfrm>
          <a:prstGeom prst="rect">
            <a:avLst/>
          </a:prstGeom>
        </p:spPr>
      </p:pic>
      <p:sp>
        <p:nvSpPr>
          <p:cNvPr id="8" name="TextBox 7">
            <a:extLst>
              <a:ext uri="{FF2B5EF4-FFF2-40B4-BE49-F238E27FC236}">
                <a16:creationId xmlns:a16="http://schemas.microsoft.com/office/drawing/2014/main" id="{97711B90-888B-493B-6967-35A250354CF8}"/>
              </a:ext>
            </a:extLst>
          </p:cNvPr>
          <p:cNvSpPr txBox="1"/>
          <p:nvPr/>
        </p:nvSpPr>
        <p:spPr>
          <a:xfrm>
            <a:off x="6292165" y="1042643"/>
            <a:ext cx="5214035" cy="707886"/>
          </a:xfrm>
          <a:prstGeom prst="rect">
            <a:avLst/>
          </a:prstGeom>
          <a:noFill/>
        </p:spPr>
        <p:txBody>
          <a:bodyPr wrap="square" rtlCol="0">
            <a:spAutoFit/>
          </a:bodyPr>
          <a:lstStyle/>
          <a:p>
            <a:r>
              <a:rPr lang="en-US" sz="4000" b="1" dirty="0">
                <a:solidFill>
                  <a:schemeClr val="bg1"/>
                </a:solidFill>
                <a:latin typeface="Manrope" pitchFamily="2" charset="0"/>
              </a:rPr>
              <a:t>Today’s Presenter</a:t>
            </a:r>
          </a:p>
        </p:txBody>
      </p:sp>
      <p:cxnSp>
        <p:nvCxnSpPr>
          <p:cNvPr id="9" name="Straight Connector 8">
            <a:extLst>
              <a:ext uri="{FF2B5EF4-FFF2-40B4-BE49-F238E27FC236}">
                <a16:creationId xmlns:a16="http://schemas.microsoft.com/office/drawing/2014/main" id="{A7454B69-DD25-0F9B-D7DF-F78D9775E419}"/>
              </a:ext>
            </a:extLst>
          </p:cNvPr>
          <p:cNvCxnSpPr>
            <a:cxnSpLocks/>
          </p:cNvCxnSpPr>
          <p:nvPr/>
        </p:nvCxnSpPr>
        <p:spPr>
          <a:xfrm flipV="1">
            <a:off x="6096000" y="1868826"/>
            <a:ext cx="10035970" cy="13343"/>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75679D80-4378-990C-5DAD-C9166B042360}"/>
              </a:ext>
            </a:extLst>
          </p:cNvPr>
          <p:cNvSpPr txBox="1"/>
          <p:nvPr/>
        </p:nvSpPr>
        <p:spPr>
          <a:xfrm>
            <a:off x="6339094" y="1984080"/>
            <a:ext cx="5167106" cy="1815882"/>
          </a:xfrm>
          <a:prstGeom prst="rect">
            <a:avLst/>
          </a:prstGeom>
          <a:noFill/>
        </p:spPr>
        <p:txBody>
          <a:bodyPr wrap="square" rtlCol="0" anchor="ctr">
            <a:spAutoFit/>
          </a:bodyPr>
          <a:lstStyle/>
          <a:p>
            <a:pPr>
              <a:lnSpc>
                <a:spcPct val="150000"/>
              </a:lnSpc>
            </a:pPr>
            <a:r>
              <a:rPr lang="en-AU" sz="2400" b="1" dirty="0">
                <a:solidFill>
                  <a:srgbClr val="92D050"/>
                </a:solidFill>
                <a:latin typeface="Manrope SemiBold" pitchFamily="2" charset="0"/>
                <a:cs typeface="Arial" panose="020B0604020202020204" pitchFamily="34" charset="0"/>
              </a:rPr>
              <a:t>Adam Gibson</a:t>
            </a:r>
          </a:p>
          <a:p>
            <a:pPr>
              <a:lnSpc>
                <a:spcPct val="150000"/>
              </a:lnSpc>
            </a:pPr>
            <a:r>
              <a:rPr lang="en-AU" sz="2000" dirty="0">
                <a:solidFill>
                  <a:schemeClr val="bg1"/>
                </a:solidFill>
                <a:cs typeface="Arial" panose="020B0604020202020204" pitchFamily="34" charset="0"/>
              </a:rPr>
              <a:t>Transport Research Manager</a:t>
            </a:r>
          </a:p>
          <a:p>
            <a:pPr>
              <a:lnSpc>
                <a:spcPct val="150000"/>
              </a:lnSpc>
            </a:pPr>
            <a:r>
              <a:rPr lang="en-AU" sz="2000" dirty="0">
                <a:solidFill>
                  <a:schemeClr val="bg1"/>
                </a:solidFill>
                <a:cs typeface="Arial" panose="020B0604020202020204" pitchFamily="34" charset="0"/>
              </a:rPr>
              <a:t>NTI seconded to NRSPP for NTARC2.0</a:t>
            </a:r>
          </a:p>
          <a:p>
            <a:endParaRPr lang="en-AU" sz="1600" dirty="0">
              <a:solidFill>
                <a:schemeClr val="bg1"/>
              </a:solidFill>
            </a:endParaRPr>
          </a:p>
        </p:txBody>
      </p:sp>
    </p:spTree>
    <p:extLst>
      <p:ext uri="{BB962C8B-B14F-4D97-AF65-F5344CB8AC3E}">
        <p14:creationId xmlns:p14="http://schemas.microsoft.com/office/powerpoint/2010/main" val="608602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4612B"/>
        </a:solidFill>
        <a:effectLst/>
      </p:bgPr>
    </p:bg>
    <p:spTree>
      <p:nvGrpSpPr>
        <p:cNvPr id="1" name=""/>
        <p:cNvGrpSpPr/>
        <p:nvPr/>
      </p:nvGrpSpPr>
      <p:grpSpPr>
        <a:xfrm>
          <a:off x="0" y="0"/>
          <a:ext cx="0" cy="0"/>
          <a:chOff x="0" y="0"/>
          <a:chExt cx="0" cy="0"/>
        </a:xfrm>
      </p:grpSpPr>
      <p:sp>
        <p:nvSpPr>
          <p:cNvPr id="4" name="Slide Number Placeholder 12">
            <a:extLst>
              <a:ext uri="{FF2B5EF4-FFF2-40B4-BE49-F238E27FC236}">
                <a16:creationId xmlns:a16="http://schemas.microsoft.com/office/drawing/2014/main" id="{B7B46F16-71DA-700D-4D94-1C89F921578D}"/>
              </a:ext>
            </a:extLst>
          </p:cNvPr>
          <p:cNvSpPr txBox="1">
            <a:spLocks/>
          </p:cNvSpPr>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1D300E-320E-CD4C-A6AA-5C62133114CF}" type="slidenum">
              <a:rPr lang="en-US" smtClean="0">
                <a:solidFill>
                  <a:schemeClr val="bg1"/>
                </a:solidFill>
              </a:rPr>
              <a:pPr/>
              <a:t>9</a:t>
            </a:fld>
            <a:endParaRPr lang="en-US" dirty="0">
              <a:solidFill>
                <a:schemeClr val="bg1"/>
              </a:solidFill>
            </a:endParaRPr>
          </a:p>
        </p:txBody>
      </p:sp>
      <p:pic>
        <p:nvPicPr>
          <p:cNvPr id="5" name="Content Placeholder 4" descr="A black and white logo&#10;&#10;Description automatically generated">
            <a:extLst>
              <a:ext uri="{FF2B5EF4-FFF2-40B4-BE49-F238E27FC236}">
                <a16:creationId xmlns:a16="http://schemas.microsoft.com/office/drawing/2014/main" id="{FB5C9A8C-F592-E261-558D-2418522098F9}"/>
              </a:ext>
            </a:extLst>
          </p:cNvPr>
          <p:cNvPicPr>
            <a:picLocks noGrp="1" noChangeAspect="1"/>
          </p:cNvPicPr>
          <p:nvPr>
            <p:ph idx="1"/>
          </p:nvPr>
        </p:nvPicPr>
        <p:blipFill>
          <a:blip r:embed="rId2"/>
          <a:stretch>
            <a:fillRect/>
          </a:stretch>
        </p:blipFill>
        <p:spPr>
          <a:xfrm>
            <a:off x="-110463" y="5238487"/>
            <a:ext cx="1897326" cy="2681767"/>
          </a:xfrm>
        </p:spPr>
      </p:pic>
      <p:cxnSp>
        <p:nvCxnSpPr>
          <p:cNvPr id="6" name="Straight Connector 5">
            <a:extLst>
              <a:ext uri="{FF2B5EF4-FFF2-40B4-BE49-F238E27FC236}">
                <a16:creationId xmlns:a16="http://schemas.microsoft.com/office/drawing/2014/main" id="{99890BF2-9C3F-2A51-8632-0240391F49C0}"/>
              </a:ext>
            </a:extLst>
          </p:cNvPr>
          <p:cNvCxnSpPr>
            <a:cxnSpLocks/>
          </p:cNvCxnSpPr>
          <p:nvPr/>
        </p:nvCxnSpPr>
        <p:spPr>
          <a:xfrm>
            <a:off x="1470230" y="6579371"/>
            <a:ext cx="10035970"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1D09104-0B8E-AA12-8179-FD58B9DFAE4F}"/>
              </a:ext>
            </a:extLst>
          </p:cNvPr>
          <p:cNvSpPr txBox="1"/>
          <p:nvPr/>
        </p:nvSpPr>
        <p:spPr>
          <a:xfrm>
            <a:off x="1402821" y="6067936"/>
            <a:ext cx="2040396" cy="338554"/>
          </a:xfrm>
          <a:prstGeom prst="rect">
            <a:avLst/>
          </a:prstGeom>
          <a:noFill/>
        </p:spPr>
        <p:txBody>
          <a:bodyPr wrap="square" rtlCol="0">
            <a:spAutoFit/>
          </a:bodyPr>
          <a:lstStyle/>
          <a:p>
            <a:r>
              <a:rPr lang="en-US" sz="1600" dirty="0">
                <a:solidFill>
                  <a:schemeClr val="bg1"/>
                </a:solidFill>
                <a:latin typeface="Manrope" pitchFamily="2" charset="0"/>
              </a:rPr>
              <a:t>Webinar 2025</a:t>
            </a:r>
          </a:p>
        </p:txBody>
      </p:sp>
      <p:pic>
        <p:nvPicPr>
          <p:cNvPr id="8" name="Picture 7" descr="A person with purple hair smiling&#10;&#10;Description automatically generated">
            <a:extLst>
              <a:ext uri="{FF2B5EF4-FFF2-40B4-BE49-F238E27FC236}">
                <a16:creationId xmlns:a16="http://schemas.microsoft.com/office/drawing/2014/main" id="{593B9D54-DA74-32B2-2626-D4121E630E5C}"/>
              </a:ext>
            </a:extLst>
          </p:cNvPr>
          <p:cNvPicPr>
            <a:picLocks noChangeAspect="1"/>
          </p:cNvPicPr>
          <p:nvPr/>
        </p:nvPicPr>
        <p:blipFill>
          <a:blip r:embed="rId3"/>
          <a:stretch>
            <a:fillRect/>
          </a:stretch>
        </p:blipFill>
        <p:spPr>
          <a:xfrm>
            <a:off x="-931687" y="346383"/>
            <a:ext cx="6445006" cy="6090885"/>
          </a:xfrm>
          <a:prstGeom prst="rect">
            <a:avLst/>
          </a:prstGeom>
        </p:spPr>
      </p:pic>
      <p:sp>
        <p:nvSpPr>
          <p:cNvPr id="11" name="TextBox 10">
            <a:extLst>
              <a:ext uri="{FF2B5EF4-FFF2-40B4-BE49-F238E27FC236}">
                <a16:creationId xmlns:a16="http://schemas.microsoft.com/office/drawing/2014/main" id="{7FB68E04-CC92-4A8F-F9FB-F965B71BF5D1}"/>
              </a:ext>
            </a:extLst>
          </p:cNvPr>
          <p:cNvSpPr txBox="1"/>
          <p:nvPr/>
        </p:nvSpPr>
        <p:spPr>
          <a:xfrm>
            <a:off x="6292165" y="1042643"/>
            <a:ext cx="5214035" cy="707886"/>
          </a:xfrm>
          <a:prstGeom prst="rect">
            <a:avLst/>
          </a:prstGeom>
          <a:noFill/>
        </p:spPr>
        <p:txBody>
          <a:bodyPr wrap="square" rtlCol="0">
            <a:spAutoFit/>
          </a:bodyPr>
          <a:lstStyle/>
          <a:p>
            <a:r>
              <a:rPr lang="en-US" sz="4000" b="1" dirty="0">
                <a:solidFill>
                  <a:schemeClr val="bg1"/>
                </a:solidFill>
                <a:latin typeface="Manrope" pitchFamily="2" charset="0"/>
              </a:rPr>
              <a:t>Today’s Presenter</a:t>
            </a:r>
          </a:p>
        </p:txBody>
      </p:sp>
      <p:cxnSp>
        <p:nvCxnSpPr>
          <p:cNvPr id="12" name="Straight Connector 11">
            <a:extLst>
              <a:ext uri="{FF2B5EF4-FFF2-40B4-BE49-F238E27FC236}">
                <a16:creationId xmlns:a16="http://schemas.microsoft.com/office/drawing/2014/main" id="{B714A417-3720-C37D-A140-4D2176E9733A}"/>
              </a:ext>
            </a:extLst>
          </p:cNvPr>
          <p:cNvCxnSpPr>
            <a:cxnSpLocks/>
          </p:cNvCxnSpPr>
          <p:nvPr/>
        </p:nvCxnSpPr>
        <p:spPr>
          <a:xfrm flipV="1">
            <a:off x="6096000" y="1868826"/>
            <a:ext cx="10035970" cy="13343"/>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5BBA807E-2AAB-AA1F-7370-F4FB8AC05E55}"/>
              </a:ext>
            </a:extLst>
          </p:cNvPr>
          <p:cNvSpPr txBox="1"/>
          <p:nvPr/>
        </p:nvSpPr>
        <p:spPr>
          <a:xfrm>
            <a:off x="6339094" y="1984080"/>
            <a:ext cx="3796145" cy="1815882"/>
          </a:xfrm>
          <a:prstGeom prst="rect">
            <a:avLst/>
          </a:prstGeom>
          <a:noFill/>
        </p:spPr>
        <p:txBody>
          <a:bodyPr wrap="square" rtlCol="0" anchor="ctr">
            <a:spAutoFit/>
          </a:bodyPr>
          <a:lstStyle/>
          <a:p>
            <a:pPr>
              <a:lnSpc>
                <a:spcPct val="150000"/>
              </a:lnSpc>
            </a:pPr>
            <a:r>
              <a:rPr lang="en-AU" sz="2400" b="1" dirty="0">
                <a:solidFill>
                  <a:srgbClr val="92D050"/>
                </a:solidFill>
                <a:latin typeface="Manrope SemiBold" pitchFamily="2" charset="0"/>
                <a:cs typeface="Arial" panose="020B0604020202020204" pitchFamily="34" charset="0"/>
              </a:rPr>
              <a:t>Dr Jasmine Proud</a:t>
            </a:r>
          </a:p>
          <a:p>
            <a:pPr>
              <a:lnSpc>
                <a:spcPct val="150000"/>
              </a:lnSpc>
            </a:pPr>
            <a:r>
              <a:rPr lang="en-AU" sz="2000" dirty="0">
                <a:solidFill>
                  <a:schemeClr val="bg1"/>
                </a:solidFill>
                <a:cs typeface="Arial" panose="020B0604020202020204" pitchFamily="34" charset="0"/>
              </a:rPr>
              <a:t>Data Scientist &amp; Researcher</a:t>
            </a:r>
          </a:p>
          <a:p>
            <a:pPr>
              <a:lnSpc>
                <a:spcPct val="150000"/>
              </a:lnSpc>
            </a:pPr>
            <a:r>
              <a:rPr lang="en-AU" sz="2000" dirty="0">
                <a:solidFill>
                  <a:schemeClr val="bg1"/>
                </a:solidFill>
                <a:cs typeface="Arial" panose="020B0604020202020204" pitchFamily="34" charset="0"/>
              </a:rPr>
              <a:t>NTARC2.0 / NRSPP / MUARC</a:t>
            </a:r>
          </a:p>
          <a:p>
            <a:endParaRPr lang="en-AU" sz="1600" dirty="0">
              <a:solidFill>
                <a:schemeClr val="bg1"/>
              </a:solidFill>
            </a:endParaRPr>
          </a:p>
        </p:txBody>
      </p:sp>
    </p:spTree>
    <p:extLst>
      <p:ext uri="{BB962C8B-B14F-4D97-AF65-F5344CB8AC3E}">
        <p14:creationId xmlns:p14="http://schemas.microsoft.com/office/powerpoint/2010/main" val="21135213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3249</TotalTime>
  <Words>876</Words>
  <Application>Microsoft Macintosh PowerPoint</Application>
  <PresentationFormat>Widescreen</PresentationFormat>
  <Paragraphs>214</Paragraphs>
  <Slides>47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Aptos</vt:lpstr>
      <vt:lpstr>Aptos Display</vt:lpstr>
      <vt:lpstr>Arial</vt:lpstr>
      <vt:lpstr>Manrope</vt:lpstr>
      <vt:lpstr>Manrope ExtraBold</vt:lpstr>
      <vt:lpstr>Manrope Light</vt:lpstr>
      <vt:lpstr>Manrope Medium</vt:lpstr>
      <vt:lpstr>Manrope SemiBold</vt:lpstr>
      <vt:lpstr>Office Theme</vt:lpstr>
      <vt:lpstr>The presentation will begin shortly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presentation will begin shortly</dc:title>
  <dc:creator>Abbey Jarvis</dc:creator>
  <cp:lastModifiedBy>Abbey Jarvis</cp:lastModifiedBy>
  <cp:revision>4</cp:revision>
  <dcterms:created xsi:type="dcterms:W3CDTF">2025-09-15T23:54:25Z</dcterms:created>
  <dcterms:modified xsi:type="dcterms:W3CDTF">2025-09-18T06:04:04Z</dcterms:modified>
</cp:coreProperties>
</file>