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73" r:id="rId1"/>
  </p:sldMasterIdLst>
  <p:notesMasterIdLst>
    <p:notesMasterId r:id="rId11"/>
  </p:notesMasterIdLst>
  <p:sldIdLst>
    <p:sldId id="285" r:id="rId2"/>
    <p:sldId id="2142534178" r:id="rId3"/>
    <p:sldId id="2142534184" r:id="rId4"/>
    <p:sldId id="2142534199" r:id="rId5"/>
    <p:sldId id="2142534200" r:id="rId6"/>
    <p:sldId id="2142534201" r:id="rId7"/>
    <p:sldId id="2142534204" r:id="rId8"/>
    <p:sldId id="2142534202" r:id="rId9"/>
    <p:sldId id="2142534192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4E78CF-84F0-649F-F7CD-2B1DAA083685}" name="Jayne Gerrie" initials="JG" userId="rYqpqynjdbyV6nuT+MMm+51QycaUGouyWw2ZnrAMApU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30B"/>
    <a:srgbClr val="F9F9F9"/>
    <a:srgbClr val="F67C30"/>
    <a:srgbClr val="E02F54"/>
    <a:srgbClr val="E02C54"/>
    <a:srgbClr val="FAB000"/>
    <a:srgbClr val="FEB310"/>
    <a:srgbClr val="F2F0F3"/>
    <a:srgbClr val="F9B300"/>
    <a:srgbClr val="FA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83"/>
    <p:restoredTop sz="95541"/>
  </p:normalViewPr>
  <p:slideViewPr>
    <p:cSldViewPr snapToGrid="0" snapToObjects="1">
      <p:cViewPr varScale="1">
        <p:scale>
          <a:sx n="132" d="100"/>
          <a:sy n="132" d="100"/>
        </p:scale>
        <p:origin x="1432" y="168"/>
      </p:cViewPr>
      <p:guideLst/>
    </p:cSldViewPr>
  </p:slideViewPr>
  <p:outlineViewPr>
    <p:cViewPr>
      <p:scale>
        <a:sx n="33" d="100"/>
        <a:sy n="33" d="100"/>
      </p:scale>
      <p:origin x="0" y="-2104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0" i="0" dirty="0">
                <a:solidFill>
                  <a:schemeClr val="tx1"/>
                </a:solidFill>
                <a:latin typeface="Univers" panose="020B0503020202020204" pitchFamily="34" charset="0"/>
              </a:rPr>
              <a:t>Chart Title</a:t>
            </a:r>
          </a:p>
        </c:rich>
      </c:tx>
      <c:layout>
        <c:manualLayout>
          <c:xMode val="edge"/>
          <c:yMode val="edge"/>
          <c:x val="4.0235821579572506E-2"/>
          <c:y val="6.83570183962679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884390474755679"/>
          <c:y val="0.1969008372579801"/>
          <c:w val="0.76690842219718602"/>
          <c:h val="0.6106645735217163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D5-5243-B3CA-CD7A3E4A0A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EB31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D5-5243-B3CA-CD7A3E4A0A9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D5-5243-B3CA-CD7A3E4A0A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7244447"/>
        <c:axId val="1647483792"/>
      </c:barChart>
      <c:catAx>
        <c:axId val="372444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47483792"/>
        <c:crosses val="autoZero"/>
        <c:auto val="1"/>
        <c:lblAlgn val="ctr"/>
        <c:lblOffset val="100"/>
        <c:noMultiLvlLbl val="0"/>
      </c:catAx>
      <c:valAx>
        <c:axId val="1647483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72444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642319486548849"/>
          <c:y val="0.9135591012088865"/>
          <c:w val="0.42537688420235076"/>
          <c:h val="7.42450238056212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Univers" panose="020B0503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Univers" panose="020B0503020202020204" pitchFamily="34" charset="0"/>
              </a:defRPr>
            </a:lvl1pPr>
          </a:lstStyle>
          <a:p>
            <a:fld id="{51C8A005-4BBC-434C-BC46-7AACD909F3A3}" type="datetimeFigureOut">
              <a:rPr lang="en-AU" smtClean="0"/>
              <a:pPr/>
              <a:t>15/7/2025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Univers" panose="020B0503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Univers" panose="020B0503020202020204" pitchFamily="34" charset="0"/>
              </a:defRPr>
            </a:lvl1pPr>
          </a:lstStyle>
          <a:p>
            <a:fld id="{C0683278-C91C-B248-9304-E477DF4DC54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8479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b="0" i="0" kern="1200">
        <a:solidFill>
          <a:schemeClr val="tx1"/>
        </a:solidFill>
        <a:latin typeface="Univers" panose="020B0503020202020204" pitchFamily="34" charset="0"/>
        <a:ea typeface="+mn-ea"/>
        <a:cs typeface="+mn-cs"/>
      </a:defRPr>
    </a:lvl1pPr>
    <a:lvl2pPr marL="356616" algn="l" defTabSz="713232" rtl="0" eaLnBrk="1" latinLnBrk="0" hangingPunct="1">
      <a:defRPr sz="936" b="0" i="0" kern="1200">
        <a:solidFill>
          <a:schemeClr val="tx1"/>
        </a:solidFill>
        <a:latin typeface="Univers" panose="020B0503020202020204" pitchFamily="34" charset="0"/>
        <a:ea typeface="+mn-ea"/>
        <a:cs typeface="+mn-cs"/>
      </a:defRPr>
    </a:lvl2pPr>
    <a:lvl3pPr marL="713232" algn="l" defTabSz="713232" rtl="0" eaLnBrk="1" latinLnBrk="0" hangingPunct="1">
      <a:defRPr sz="936" b="0" i="0" kern="1200">
        <a:solidFill>
          <a:schemeClr val="tx1"/>
        </a:solidFill>
        <a:latin typeface="Univers" panose="020B0503020202020204" pitchFamily="34" charset="0"/>
        <a:ea typeface="+mn-ea"/>
        <a:cs typeface="+mn-cs"/>
      </a:defRPr>
    </a:lvl3pPr>
    <a:lvl4pPr marL="1069848" algn="l" defTabSz="713232" rtl="0" eaLnBrk="1" latinLnBrk="0" hangingPunct="1">
      <a:defRPr sz="936" b="0" i="0" kern="1200">
        <a:solidFill>
          <a:schemeClr val="tx1"/>
        </a:solidFill>
        <a:latin typeface="Univers" panose="020B0503020202020204" pitchFamily="34" charset="0"/>
        <a:ea typeface="+mn-ea"/>
        <a:cs typeface="+mn-cs"/>
      </a:defRPr>
    </a:lvl4pPr>
    <a:lvl5pPr marL="1426464" algn="l" defTabSz="713232" rtl="0" eaLnBrk="1" latinLnBrk="0" hangingPunct="1">
      <a:defRPr sz="936" b="0" i="0" kern="1200">
        <a:solidFill>
          <a:schemeClr val="tx1"/>
        </a:solidFill>
        <a:latin typeface="Univers" panose="020B0503020202020204" pitchFamily="34" charset="0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83278-C91C-B248-9304-E477DF4DC542}" type="slidenum">
              <a:rPr lang="en-AU" smtClean="0"/>
              <a:t>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1561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128298C4-925D-E7AE-8D38-872A1E700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bd9529df9d_1_232:notes">
            <a:extLst>
              <a:ext uri="{FF2B5EF4-FFF2-40B4-BE49-F238E27FC236}">
                <a16:creationId xmlns:a16="http://schemas.microsoft.com/office/drawing/2014/main" id="{8D5B2A12-01D6-C6E0-CEED-4C6559FB2E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bd9529df9d_1_232:notes">
            <a:extLst>
              <a:ext uri="{FF2B5EF4-FFF2-40B4-BE49-F238E27FC236}">
                <a16:creationId xmlns:a16="http://schemas.microsoft.com/office/drawing/2014/main" id="{59DC3C22-9D89-314D-A1B5-0E14CCEDD2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3566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83278-C91C-B248-9304-E477DF4DC542}" type="slidenum">
              <a:rPr lang="en-AU" smtClean="0"/>
              <a:pPr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325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2A8C5590-FB97-0F5D-ADA8-EC1C4DB4A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bd9529df9d_1_232:notes">
            <a:extLst>
              <a:ext uri="{FF2B5EF4-FFF2-40B4-BE49-F238E27FC236}">
                <a16:creationId xmlns:a16="http://schemas.microsoft.com/office/drawing/2014/main" id="{81327909-CB4B-898C-86B9-5C4A7A191A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bd9529df9d_1_232:notes">
            <a:extLst>
              <a:ext uri="{FF2B5EF4-FFF2-40B4-BE49-F238E27FC236}">
                <a16:creationId xmlns:a16="http://schemas.microsoft.com/office/drawing/2014/main" id="{F9680C88-F052-0673-E07F-1D919A8C33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3318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63B07A3F-D53D-DDC1-B31A-FDF41E5AE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bd9529df9d_1_232:notes">
            <a:extLst>
              <a:ext uri="{FF2B5EF4-FFF2-40B4-BE49-F238E27FC236}">
                <a16:creationId xmlns:a16="http://schemas.microsoft.com/office/drawing/2014/main" id="{A8A8FD51-922C-D11B-1B21-FF0857ECC9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bd9529df9d_1_232:notes">
            <a:extLst>
              <a:ext uri="{FF2B5EF4-FFF2-40B4-BE49-F238E27FC236}">
                <a16:creationId xmlns:a16="http://schemas.microsoft.com/office/drawing/2014/main" id="{1E4488F2-DA44-A833-256F-CD0FCE45A6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7370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1BA2840E-D034-AAE8-12F3-EF13D0CD4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bd9529df9d_1_232:notes">
            <a:extLst>
              <a:ext uri="{FF2B5EF4-FFF2-40B4-BE49-F238E27FC236}">
                <a16:creationId xmlns:a16="http://schemas.microsoft.com/office/drawing/2014/main" id="{8F352534-7AAA-9AAA-8C3A-61504B965A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bd9529df9d_1_232:notes">
            <a:extLst>
              <a:ext uri="{FF2B5EF4-FFF2-40B4-BE49-F238E27FC236}">
                <a16:creationId xmlns:a16="http://schemas.microsoft.com/office/drawing/2014/main" id="{14169079-F518-9893-3809-F8562F104C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5560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62FC1EC3-A492-DAC3-F49B-3205AC2DC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bd9529df9d_1_232:notes">
            <a:extLst>
              <a:ext uri="{FF2B5EF4-FFF2-40B4-BE49-F238E27FC236}">
                <a16:creationId xmlns:a16="http://schemas.microsoft.com/office/drawing/2014/main" id="{274B2694-8A7E-C4D6-ED3B-1BD89F7DEF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bd9529df9d_1_232:notes">
            <a:extLst>
              <a:ext uri="{FF2B5EF4-FFF2-40B4-BE49-F238E27FC236}">
                <a16:creationId xmlns:a16="http://schemas.microsoft.com/office/drawing/2014/main" id="{2424D7BA-0704-D4B7-0C07-93A876364F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8647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1EF0E231-CF93-0EB8-C355-893E29635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bd9529df9d_1_232:notes">
            <a:extLst>
              <a:ext uri="{FF2B5EF4-FFF2-40B4-BE49-F238E27FC236}">
                <a16:creationId xmlns:a16="http://schemas.microsoft.com/office/drawing/2014/main" id="{CC0DCA0E-19AB-0DB4-99DA-77F79D71C6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bd9529df9d_1_232:notes">
            <a:extLst>
              <a:ext uri="{FF2B5EF4-FFF2-40B4-BE49-F238E27FC236}">
                <a16:creationId xmlns:a16="http://schemas.microsoft.com/office/drawing/2014/main" id="{FC2AA4EB-0808-05EE-8F9C-BBF3B6DF68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3943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87698-391B-E0F5-E487-C6ACBA0D3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137D91-A15C-258D-0C07-16860BC3EE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9593D4-C0E0-2DD9-8E62-3F09BD090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687FE-E3DA-E410-EE5A-998FD05DCB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83278-C91C-B248-9304-E477DF4DC542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59858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179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Image Right Placeholder" preserve="1" userDrawn="1">
  <p:cSld name="1_1 Column Image Right Placeholder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65;p18">
            <a:extLst>
              <a:ext uri="{FF2B5EF4-FFF2-40B4-BE49-F238E27FC236}">
                <a16:creationId xmlns:a16="http://schemas.microsoft.com/office/drawing/2014/main" id="{05A40F08-378C-B244-8767-242BD4358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4882" y="1001976"/>
            <a:ext cx="4108500" cy="58256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>
              <a:defRPr sz="2400" b="0" i="0" dirty="0">
                <a:solidFill>
                  <a:srgbClr val="FFB209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133" name="Google Shape;133;p15"/>
          <p:cNvSpPr txBox="1">
            <a:spLocks noGrp="1"/>
          </p:cNvSpPr>
          <p:nvPr>
            <p:ph type="body" idx="2"/>
          </p:nvPr>
        </p:nvSpPr>
        <p:spPr>
          <a:xfrm>
            <a:off x="434881" y="1603020"/>
            <a:ext cx="5076743" cy="27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69875" lvl="0" indent="-26987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Char char="●"/>
              <a:tabLst/>
              <a:defRPr sz="11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3" name="Google Shape;18;p3">
            <a:extLst>
              <a:ext uri="{FF2B5EF4-FFF2-40B4-BE49-F238E27FC236}">
                <a16:creationId xmlns:a16="http://schemas.microsoft.com/office/drawing/2014/main" id="{6EE582BE-1CC0-774E-8862-E8AEC8027B5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chemeClr val="tx1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E1B57289-7751-F74E-90C2-FB9AFBDEA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2434"/>
          <a:stretch/>
        </p:blipFill>
        <p:spPr>
          <a:xfrm>
            <a:off x="-9525" y="0"/>
            <a:ext cx="9163050" cy="903508"/>
          </a:xfrm>
          <a:prstGeom prst="rect">
            <a:avLst/>
          </a:prstGeom>
        </p:spPr>
      </p:pic>
      <p:pic>
        <p:nvPicPr>
          <p:cNvPr id="13" name="Picture 12" descr="A yellow and black background&#10;&#10;AI-generated content may be incorrect.">
            <a:extLst>
              <a:ext uri="{FF2B5EF4-FFF2-40B4-BE49-F238E27FC236}">
                <a16:creationId xmlns:a16="http://schemas.microsoft.com/office/drawing/2014/main" id="{CA088B43-8C91-C5D5-41CA-FF0F8ACD8F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-9493" b="36680"/>
          <a:stretch/>
        </p:blipFill>
        <p:spPr>
          <a:xfrm>
            <a:off x="6023084" y="3163824"/>
            <a:ext cx="3423233" cy="1979676"/>
          </a:xfrm>
          <a:prstGeom prst="rect">
            <a:avLst/>
          </a:prstGeom>
        </p:spPr>
      </p:pic>
      <p:pic>
        <p:nvPicPr>
          <p:cNvPr id="4" name="Picture 3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FCD240A-6649-040C-4714-84A206F3A1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62379" y="4733566"/>
            <a:ext cx="1015550" cy="2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2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Image Right Placeholder" preserve="1" userDrawn="1">
  <p:cSld name="1_1 Column Image Right Placeholder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65;p18">
            <a:extLst>
              <a:ext uri="{FF2B5EF4-FFF2-40B4-BE49-F238E27FC236}">
                <a16:creationId xmlns:a16="http://schemas.microsoft.com/office/drawing/2014/main" id="{05A40F08-378C-B244-8767-242BD4358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4882" y="1001976"/>
            <a:ext cx="4108500" cy="58256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>
              <a:defRPr sz="2400" b="0" i="0" dirty="0">
                <a:solidFill>
                  <a:srgbClr val="FFB209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133" name="Google Shape;133;p15"/>
          <p:cNvSpPr txBox="1">
            <a:spLocks noGrp="1"/>
          </p:cNvSpPr>
          <p:nvPr>
            <p:ph type="body" idx="2"/>
          </p:nvPr>
        </p:nvSpPr>
        <p:spPr>
          <a:xfrm>
            <a:off x="434881" y="1603020"/>
            <a:ext cx="5076743" cy="27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69875" lvl="0" indent="-26987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Char char="●"/>
              <a:tabLst/>
              <a:defRPr sz="11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3" name="Google Shape;18;p3">
            <a:extLst>
              <a:ext uri="{FF2B5EF4-FFF2-40B4-BE49-F238E27FC236}">
                <a16:creationId xmlns:a16="http://schemas.microsoft.com/office/drawing/2014/main" id="{6EE582BE-1CC0-774E-8862-E8AEC8027B5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chemeClr val="tx1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E1B57289-7751-F74E-90C2-FB9AFBDEA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2434"/>
          <a:stretch/>
        </p:blipFill>
        <p:spPr>
          <a:xfrm>
            <a:off x="-9525" y="0"/>
            <a:ext cx="9163050" cy="903508"/>
          </a:xfrm>
          <a:prstGeom prst="rect">
            <a:avLst/>
          </a:prstGeom>
        </p:spPr>
      </p:pic>
      <p:pic>
        <p:nvPicPr>
          <p:cNvPr id="13" name="Picture 12" descr="A yellow and black background&#10;&#10;AI-generated content may be incorrect.">
            <a:extLst>
              <a:ext uri="{FF2B5EF4-FFF2-40B4-BE49-F238E27FC236}">
                <a16:creationId xmlns:a16="http://schemas.microsoft.com/office/drawing/2014/main" id="{CA088B43-8C91-C5D5-41CA-FF0F8ACD8F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-9493" b="36680"/>
          <a:stretch/>
        </p:blipFill>
        <p:spPr>
          <a:xfrm>
            <a:off x="6023084" y="3163824"/>
            <a:ext cx="3423233" cy="197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51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Image Right Placeholder" preserve="1" userDrawn="1">
  <p:cSld name="1 Column Image Right Placeholder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"/>
          <p:cNvSpPr txBox="1">
            <a:spLocks noGrp="1"/>
          </p:cNvSpPr>
          <p:nvPr>
            <p:ph type="subTitle" idx="1"/>
          </p:nvPr>
        </p:nvSpPr>
        <p:spPr>
          <a:xfrm>
            <a:off x="378127" y="1301118"/>
            <a:ext cx="41085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500"/>
              <a:buNone/>
              <a:defRPr sz="11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3" name="Google Shape;133;p15"/>
          <p:cNvSpPr txBox="1">
            <a:spLocks noGrp="1"/>
          </p:cNvSpPr>
          <p:nvPr>
            <p:ph type="body" idx="2"/>
          </p:nvPr>
        </p:nvSpPr>
        <p:spPr>
          <a:xfrm>
            <a:off x="378127" y="1716093"/>
            <a:ext cx="4108500" cy="27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Char char="●"/>
              <a:defRPr sz="10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cxnSp>
        <p:nvCxnSpPr>
          <p:cNvPr id="138" name="Google Shape;138;p15"/>
          <p:cNvCxnSpPr/>
          <p:nvPr/>
        </p:nvCxnSpPr>
        <p:spPr>
          <a:xfrm>
            <a:off x="361950" y="540000"/>
            <a:ext cx="4108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65;p18">
            <a:extLst>
              <a:ext uri="{FF2B5EF4-FFF2-40B4-BE49-F238E27FC236}">
                <a16:creationId xmlns:a16="http://schemas.microsoft.com/office/drawing/2014/main" id="{05A40F08-378C-B244-8767-242BD4358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8127" y="554240"/>
            <a:ext cx="4108500" cy="58256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0" i="0">
                <a:solidFill>
                  <a:srgbClr val="FFB209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PT Serif Caption"/>
                <a:ea typeface="PT Serif Caption"/>
                <a:cs typeface="PT Serif Caption"/>
                <a:sym typeface="PT Serif Capti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PT Serif Caption"/>
                <a:ea typeface="PT Serif Caption"/>
                <a:cs typeface="PT Serif Caption"/>
                <a:sym typeface="PT Serif Capti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PT Serif Caption"/>
                <a:ea typeface="PT Serif Caption"/>
                <a:cs typeface="PT Serif Caption"/>
                <a:sym typeface="PT Serif Capti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PT Serif Caption"/>
                <a:ea typeface="PT Serif Caption"/>
                <a:cs typeface="PT Serif Caption"/>
                <a:sym typeface="PT Serif Capti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PT Serif Caption"/>
                <a:ea typeface="PT Serif Caption"/>
                <a:cs typeface="PT Serif Caption"/>
                <a:sym typeface="PT Serif Capti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PT Serif Caption"/>
                <a:ea typeface="PT Serif Caption"/>
                <a:cs typeface="PT Serif Caption"/>
                <a:sym typeface="PT Serif Capti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PT Serif Caption"/>
                <a:ea typeface="PT Serif Caption"/>
                <a:cs typeface="PT Serif Caption"/>
                <a:sym typeface="PT Serif Capti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PT Serif Caption"/>
                <a:ea typeface="PT Serif Caption"/>
                <a:cs typeface="PT Serif Caption"/>
                <a:sym typeface="PT Serif Caption"/>
              </a:defRPr>
            </a:lvl9pPr>
          </a:lstStyle>
          <a:p>
            <a:endParaRPr dirty="0"/>
          </a:p>
        </p:txBody>
      </p:sp>
      <p:cxnSp>
        <p:nvCxnSpPr>
          <p:cNvPr id="21" name="Google Shape;112;p13">
            <a:extLst>
              <a:ext uri="{FF2B5EF4-FFF2-40B4-BE49-F238E27FC236}">
                <a16:creationId xmlns:a16="http://schemas.microsoft.com/office/drawing/2014/main" id="{580EA180-9C1B-5E43-B83C-1404FEFA3C4C}"/>
              </a:ext>
            </a:extLst>
          </p:cNvPr>
          <p:cNvCxnSpPr/>
          <p:nvPr userDrawn="1"/>
        </p:nvCxnSpPr>
        <p:spPr>
          <a:xfrm>
            <a:off x="361950" y="540000"/>
            <a:ext cx="84012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18;p3">
            <a:extLst>
              <a:ext uri="{FF2B5EF4-FFF2-40B4-BE49-F238E27FC236}">
                <a16:creationId xmlns:a16="http://schemas.microsoft.com/office/drawing/2014/main" id="{6EE582BE-1CC0-774E-8862-E8AEC8027B5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chemeClr val="tx1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B427D4B-DFDE-8A47-9B76-F0D856B9BC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184" t="19983" r="18045" b="28404"/>
          <a:stretch/>
        </p:blipFill>
        <p:spPr>
          <a:xfrm>
            <a:off x="8183448" y="4552704"/>
            <a:ext cx="541498" cy="4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22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Image Right Placeholder" preserve="1" userDrawn="1">
  <p:cSld name="1_1 Column Image Right Placeholder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"/>
          <p:cNvSpPr txBox="1">
            <a:spLocks noGrp="1"/>
          </p:cNvSpPr>
          <p:nvPr>
            <p:ph type="subTitle" idx="1"/>
          </p:nvPr>
        </p:nvSpPr>
        <p:spPr>
          <a:xfrm>
            <a:off x="378127" y="1301118"/>
            <a:ext cx="41085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500"/>
              <a:buNone/>
              <a:defRPr sz="11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3" name="Google Shape;133;p15"/>
          <p:cNvSpPr txBox="1">
            <a:spLocks noGrp="1"/>
          </p:cNvSpPr>
          <p:nvPr>
            <p:ph type="body" idx="2"/>
          </p:nvPr>
        </p:nvSpPr>
        <p:spPr>
          <a:xfrm>
            <a:off x="378127" y="1716093"/>
            <a:ext cx="4108500" cy="27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Char char="●"/>
              <a:defRPr sz="10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cxnSp>
        <p:nvCxnSpPr>
          <p:cNvPr id="138" name="Google Shape;138;p15"/>
          <p:cNvCxnSpPr/>
          <p:nvPr/>
        </p:nvCxnSpPr>
        <p:spPr>
          <a:xfrm>
            <a:off x="361950" y="540000"/>
            <a:ext cx="4108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65;p18">
            <a:extLst>
              <a:ext uri="{FF2B5EF4-FFF2-40B4-BE49-F238E27FC236}">
                <a16:creationId xmlns:a16="http://schemas.microsoft.com/office/drawing/2014/main" id="{05A40F08-378C-B244-8767-242BD4358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8127" y="554240"/>
            <a:ext cx="4108500" cy="58256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>
              <a:defRPr sz="2400" b="0" i="0" dirty="0">
                <a:solidFill>
                  <a:srgbClr val="FFB209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A2E403BD-035E-774D-914F-8E4980D80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6" t="3580" b="16608"/>
          <a:stretch/>
        </p:blipFill>
        <p:spPr>
          <a:xfrm>
            <a:off x="4610254" y="0"/>
            <a:ext cx="4533746" cy="5143500"/>
          </a:xfrm>
          <a:prstGeom prst="rect">
            <a:avLst/>
          </a:prstGeom>
        </p:spPr>
      </p:pic>
      <p:cxnSp>
        <p:nvCxnSpPr>
          <p:cNvPr id="7" name="Google Shape;112;p13">
            <a:extLst>
              <a:ext uri="{FF2B5EF4-FFF2-40B4-BE49-F238E27FC236}">
                <a16:creationId xmlns:a16="http://schemas.microsoft.com/office/drawing/2014/main" id="{EC1E57D7-A633-FC43-9F21-D32B46D2DF50}"/>
              </a:ext>
            </a:extLst>
          </p:cNvPr>
          <p:cNvCxnSpPr>
            <a:cxnSpLocks/>
          </p:cNvCxnSpPr>
          <p:nvPr userDrawn="1"/>
        </p:nvCxnSpPr>
        <p:spPr>
          <a:xfrm>
            <a:off x="361950" y="540000"/>
            <a:ext cx="41088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8;p3">
            <a:extLst>
              <a:ext uri="{FF2B5EF4-FFF2-40B4-BE49-F238E27FC236}">
                <a16:creationId xmlns:a16="http://schemas.microsoft.com/office/drawing/2014/main" id="{05BA8276-29F2-CE49-96AF-A6795B9DC7E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rgbClr val="FFFFFF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92EF308-022A-3F44-B726-6364C2564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184" t="19983" r="18045" b="28404"/>
          <a:stretch/>
        </p:blipFill>
        <p:spPr>
          <a:xfrm>
            <a:off x="434882" y="4552704"/>
            <a:ext cx="541498" cy="4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1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Image Right Placeholder" preserve="1" userDrawn="1">
  <p:cSld name="1_1 Column Image Right Placeholder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E69AF5B1-1283-3E47-B706-E869F8C577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02" t="19351" r="1078" b="569"/>
          <a:stretch/>
        </p:blipFill>
        <p:spPr>
          <a:xfrm>
            <a:off x="4630513" y="-6097"/>
            <a:ext cx="4513487" cy="5149597"/>
          </a:xfrm>
          <a:prstGeom prst="rect">
            <a:avLst/>
          </a:prstGeom>
        </p:spPr>
      </p:pic>
      <p:sp>
        <p:nvSpPr>
          <p:cNvPr id="132" name="Google Shape;132;p15"/>
          <p:cNvSpPr txBox="1">
            <a:spLocks noGrp="1"/>
          </p:cNvSpPr>
          <p:nvPr>
            <p:ph type="subTitle" idx="1"/>
          </p:nvPr>
        </p:nvSpPr>
        <p:spPr>
          <a:xfrm>
            <a:off x="378127" y="1301118"/>
            <a:ext cx="41085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500"/>
              <a:buNone/>
              <a:defRPr sz="11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3" name="Google Shape;133;p15"/>
          <p:cNvSpPr txBox="1">
            <a:spLocks noGrp="1"/>
          </p:cNvSpPr>
          <p:nvPr>
            <p:ph type="body" idx="2"/>
          </p:nvPr>
        </p:nvSpPr>
        <p:spPr>
          <a:xfrm>
            <a:off x="378127" y="1716093"/>
            <a:ext cx="4108500" cy="27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Char char="●"/>
              <a:defRPr sz="10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cxnSp>
        <p:nvCxnSpPr>
          <p:cNvPr id="138" name="Google Shape;138;p15"/>
          <p:cNvCxnSpPr/>
          <p:nvPr/>
        </p:nvCxnSpPr>
        <p:spPr>
          <a:xfrm>
            <a:off x="361950" y="540000"/>
            <a:ext cx="4108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65;p18">
            <a:extLst>
              <a:ext uri="{FF2B5EF4-FFF2-40B4-BE49-F238E27FC236}">
                <a16:creationId xmlns:a16="http://schemas.microsoft.com/office/drawing/2014/main" id="{05A40F08-378C-B244-8767-242BD4358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8127" y="554240"/>
            <a:ext cx="4108500" cy="58256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>
              <a:defRPr sz="2400" b="0" i="0" dirty="0">
                <a:solidFill>
                  <a:srgbClr val="FFB209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cxnSp>
        <p:nvCxnSpPr>
          <p:cNvPr id="14" name="Google Shape;112;p13">
            <a:extLst>
              <a:ext uri="{FF2B5EF4-FFF2-40B4-BE49-F238E27FC236}">
                <a16:creationId xmlns:a16="http://schemas.microsoft.com/office/drawing/2014/main" id="{496FEB18-AC9F-4B4E-97F5-C98B1DB2328B}"/>
              </a:ext>
            </a:extLst>
          </p:cNvPr>
          <p:cNvCxnSpPr>
            <a:cxnSpLocks/>
          </p:cNvCxnSpPr>
          <p:nvPr userDrawn="1"/>
        </p:nvCxnSpPr>
        <p:spPr>
          <a:xfrm>
            <a:off x="361950" y="540000"/>
            <a:ext cx="41088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18;p3">
            <a:extLst>
              <a:ext uri="{FF2B5EF4-FFF2-40B4-BE49-F238E27FC236}">
                <a16:creationId xmlns:a16="http://schemas.microsoft.com/office/drawing/2014/main" id="{44B18191-E31F-2D4E-87BF-BD2AD280D4D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rgbClr val="FFFFFF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5C43CD1-72EB-1947-9F98-9285ED83ED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184" t="19983" r="18045" b="28404"/>
          <a:stretch/>
        </p:blipFill>
        <p:spPr>
          <a:xfrm>
            <a:off x="434882" y="4552704"/>
            <a:ext cx="541498" cy="4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08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Image Right Placeholder" preserve="1" userDrawn="1">
  <p:cSld name="1_1 Column Image Right Placeholder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"/>
          <p:cNvSpPr txBox="1">
            <a:spLocks noGrp="1"/>
          </p:cNvSpPr>
          <p:nvPr>
            <p:ph type="subTitle" idx="1"/>
          </p:nvPr>
        </p:nvSpPr>
        <p:spPr>
          <a:xfrm>
            <a:off x="4785368" y="1292880"/>
            <a:ext cx="41085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500"/>
              <a:buNone/>
              <a:defRPr sz="11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3" name="Google Shape;133;p15"/>
          <p:cNvSpPr txBox="1">
            <a:spLocks noGrp="1"/>
          </p:cNvSpPr>
          <p:nvPr>
            <p:ph type="body" idx="2"/>
          </p:nvPr>
        </p:nvSpPr>
        <p:spPr>
          <a:xfrm>
            <a:off x="4785368" y="1707855"/>
            <a:ext cx="4108500" cy="27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Char char="●"/>
              <a:defRPr sz="10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cxnSp>
        <p:nvCxnSpPr>
          <p:cNvPr id="138" name="Google Shape;138;p15"/>
          <p:cNvCxnSpPr/>
          <p:nvPr/>
        </p:nvCxnSpPr>
        <p:spPr>
          <a:xfrm>
            <a:off x="4769191" y="531762"/>
            <a:ext cx="4108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65;p18">
            <a:extLst>
              <a:ext uri="{FF2B5EF4-FFF2-40B4-BE49-F238E27FC236}">
                <a16:creationId xmlns:a16="http://schemas.microsoft.com/office/drawing/2014/main" id="{05A40F08-378C-B244-8767-242BD4358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85368" y="546002"/>
            <a:ext cx="4108500" cy="58256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>
              <a:defRPr sz="2400" b="0" i="0" dirty="0">
                <a:solidFill>
                  <a:srgbClr val="FFB209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pic>
        <p:nvPicPr>
          <p:cNvPr id="4" name="Picture 3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7D8EE798-30A9-1D4F-88A8-26A2949B33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9471" b="19471"/>
          <a:stretch/>
        </p:blipFill>
        <p:spPr>
          <a:xfrm>
            <a:off x="0" y="-1243652"/>
            <a:ext cx="4513487" cy="6387148"/>
          </a:xfrm>
          <a:prstGeom prst="rect">
            <a:avLst/>
          </a:prstGeom>
        </p:spPr>
      </p:pic>
      <p:cxnSp>
        <p:nvCxnSpPr>
          <p:cNvPr id="16" name="Google Shape;112;p13">
            <a:extLst>
              <a:ext uri="{FF2B5EF4-FFF2-40B4-BE49-F238E27FC236}">
                <a16:creationId xmlns:a16="http://schemas.microsoft.com/office/drawing/2014/main" id="{1A973964-B900-F04C-88C4-0C2F2057CF9F}"/>
              </a:ext>
            </a:extLst>
          </p:cNvPr>
          <p:cNvCxnSpPr>
            <a:cxnSpLocks/>
          </p:cNvCxnSpPr>
          <p:nvPr userDrawn="1"/>
        </p:nvCxnSpPr>
        <p:spPr>
          <a:xfrm>
            <a:off x="4785368" y="531762"/>
            <a:ext cx="41088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18;p3">
            <a:extLst>
              <a:ext uri="{FF2B5EF4-FFF2-40B4-BE49-F238E27FC236}">
                <a16:creationId xmlns:a16="http://schemas.microsoft.com/office/drawing/2014/main" id="{F50C021E-3994-EF4E-9639-7CED90111B4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chemeClr val="tx1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C92A160-D53E-F542-A1E6-019A7D54C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184" t="19983" r="18045" b="28404"/>
          <a:stretch/>
        </p:blipFill>
        <p:spPr>
          <a:xfrm>
            <a:off x="8183448" y="4552704"/>
            <a:ext cx="541498" cy="4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59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Image Right Placeholder" preserve="1" userDrawn="1">
  <p:cSld name="1_1 Column Image Right Placeholder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972BC58-C4AF-8C48-AFC0-9B764C5EE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63" b="17368"/>
          <a:stretch/>
        </p:blipFill>
        <p:spPr>
          <a:xfrm>
            <a:off x="4630513" y="0"/>
            <a:ext cx="4513487" cy="5143500"/>
          </a:xfrm>
          <a:prstGeom prst="rect">
            <a:avLst/>
          </a:prstGeom>
        </p:spPr>
      </p:pic>
      <p:sp>
        <p:nvSpPr>
          <p:cNvPr id="132" name="Google Shape;132;p15"/>
          <p:cNvSpPr txBox="1">
            <a:spLocks noGrp="1"/>
          </p:cNvSpPr>
          <p:nvPr>
            <p:ph type="subTitle" idx="1"/>
          </p:nvPr>
        </p:nvSpPr>
        <p:spPr>
          <a:xfrm>
            <a:off x="378127" y="1301118"/>
            <a:ext cx="41085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500"/>
              <a:buNone/>
              <a:defRPr sz="11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3" name="Google Shape;133;p15"/>
          <p:cNvSpPr txBox="1">
            <a:spLocks noGrp="1"/>
          </p:cNvSpPr>
          <p:nvPr>
            <p:ph type="body" idx="2"/>
          </p:nvPr>
        </p:nvSpPr>
        <p:spPr>
          <a:xfrm>
            <a:off x="378127" y="1716093"/>
            <a:ext cx="4108500" cy="27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Char char="●"/>
              <a:defRPr sz="10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cxnSp>
        <p:nvCxnSpPr>
          <p:cNvPr id="138" name="Google Shape;138;p15"/>
          <p:cNvCxnSpPr/>
          <p:nvPr/>
        </p:nvCxnSpPr>
        <p:spPr>
          <a:xfrm>
            <a:off x="361950" y="540000"/>
            <a:ext cx="4108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65;p18">
            <a:extLst>
              <a:ext uri="{FF2B5EF4-FFF2-40B4-BE49-F238E27FC236}">
                <a16:creationId xmlns:a16="http://schemas.microsoft.com/office/drawing/2014/main" id="{05A40F08-378C-B244-8767-242BD4358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8127" y="554240"/>
            <a:ext cx="4108500" cy="58256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>
              <a:defRPr sz="2400" b="0" i="0" dirty="0">
                <a:solidFill>
                  <a:srgbClr val="FFB209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cxnSp>
        <p:nvCxnSpPr>
          <p:cNvPr id="14" name="Google Shape;112;p13">
            <a:extLst>
              <a:ext uri="{FF2B5EF4-FFF2-40B4-BE49-F238E27FC236}">
                <a16:creationId xmlns:a16="http://schemas.microsoft.com/office/drawing/2014/main" id="{496FEB18-AC9F-4B4E-97F5-C98B1DB2328B}"/>
              </a:ext>
            </a:extLst>
          </p:cNvPr>
          <p:cNvCxnSpPr>
            <a:cxnSpLocks/>
          </p:cNvCxnSpPr>
          <p:nvPr userDrawn="1"/>
        </p:nvCxnSpPr>
        <p:spPr>
          <a:xfrm>
            <a:off x="361950" y="540000"/>
            <a:ext cx="41088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18;p3">
            <a:extLst>
              <a:ext uri="{FF2B5EF4-FFF2-40B4-BE49-F238E27FC236}">
                <a16:creationId xmlns:a16="http://schemas.microsoft.com/office/drawing/2014/main" id="{44B18191-E31F-2D4E-87BF-BD2AD280D4D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rgbClr val="FFFFFF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24A2EEF-9C34-2C4D-ADC0-EF98C2C75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184" t="19983" r="18045" b="28404"/>
          <a:stretch/>
        </p:blipFill>
        <p:spPr>
          <a:xfrm>
            <a:off x="434882" y="4552704"/>
            <a:ext cx="541498" cy="4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26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Image Right Placeholder" preserve="1" userDrawn="1">
  <p:cSld name="1_1 Column Image Right Placeholder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"/>
          <p:cNvSpPr txBox="1">
            <a:spLocks noGrp="1"/>
          </p:cNvSpPr>
          <p:nvPr>
            <p:ph type="subTitle" idx="1"/>
          </p:nvPr>
        </p:nvSpPr>
        <p:spPr>
          <a:xfrm>
            <a:off x="4785368" y="1292880"/>
            <a:ext cx="41085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500"/>
              <a:buNone/>
              <a:defRPr sz="11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3" name="Google Shape;133;p15"/>
          <p:cNvSpPr txBox="1">
            <a:spLocks noGrp="1"/>
          </p:cNvSpPr>
          <p:nvPr>
            <p:ph type="body" idx="2"/>
          </p:nvPr>
        </p:nvSpPr>
        <p:spPr>
          <a:xfrm>
            <a:off x="4785368" y="1707855"/>
            <a:ext cx="4108500" cy="27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Char char="●"/>
              <a:defRPr sz="10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cxnSp>
        <p:nvCxnSpPr>
          <p:cNvPr id="138" name="Google Shape;138;p15"/>
          <p:cNvCxnSpPr/>
          <p:nvPr/>
        </p:nvCxnSpPr>
        <p:spPr>
          <a:xfrm>
            <a:off x="4769191" y="531762"/>
            <a:ext cx="4108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65;p18">
            <a:extLst>
              <a:ext uri="{FF2B5EF4-FFF2-40B4-BE49-F238E27FC236}">
                <a16:creationId xmlns:a16="http://schemas.microsoft.com/office/drawing/2014/main" id="{05A40F08-378C-B244-8767-242BD4358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85368" y="546002"/>
            <a:ext cx="4108500" cy="58256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>
              <a:defRPr sz="2400" b="0" i="0" dirty="0">
                <a:solidFill>
                  <a:srgbClr val="FFB209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C5260DC6-67EF-6F45-9293-FA27A553D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1" t="9736" r="-61" b="9736"/>
          <a:stretch/>
        </p:blipFill>
        <p:spPr>
          <a:xfrm>
            <a:off x="0" y="0"/>
            <a:ext cx="4513487" cy="5143500"/>
          </a:xfrm>
          <a:prstGeom prst="rect">
            <a:avLst/>
          </a:prstGeom>
        </p:spPr>
      </p:pic>
      <p:cxnSp>
        <p:nvCxnSpPr>
          <p:cNvPr id="9" name="Google Shape;112;p13">
            <a:extLst>
              <a:ext uri="{FF2B5EF4-FFF2-40B4-BE49-F238E27FC236}">
                <a16:creationId xmlns:a16="http://schemas.microsoft.com/office/drawing/2014/main" id="{FAE048C0-A1B2-9241-B67A-B4526E64D2E6}"/>
              </a:ext>
            </a:extLst>
          </p:cNvPr>
          <p:cNvCxnSpPr>
            <a:cxnSpLocks/>
          </p:cNvCxnSpPr>
          <p:nvPr userDrawn="1"/>
        </p:nvCxnSpPr>
        <p:spPr>
          <a:xfrm>
            <a:off x="4769191" y="514201"/>
            <a:ext cx="41088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8;p3">
            <a:extLst>
              <a:ext uri="{FF2B5EF4-FFF2-40B4-BE49-F238E27FC236}">
                <a16:creationId xmlns:a16="http://schemas.microsoft.com/office/drawing/2014/main" id="{A9E00753-B856-9F46-956A-07B912B1B68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chemeClr val="tx1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BFE9568-B06E-5B4E-B5D5-1D4529E8D9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184" t="19983" r="18045" b="28404"/>
          <a:stretch/>
        </p:blipFill>
        <p:spPr>
          <a:xfrm>
            <a:off x="8183448" y="4552704"/>
            <a:ext cx="541498" cy="4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04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Image Right Placeholder" preserve="1" userDrawn="1">
  <p:cSld name="1_1 Column Image Right Placeholder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402C44B-4A7F-BE4D-860B-4E1123C38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030" b="13402"/>
          <a:stretch/>
        </p:blipFill>
        <p:spPr>
          <a:xfrm>
            <a:off x="0" y="0"/>
            <a:ext cx="4513487" cy="5143500"/>
          </a:xfrm>
          <a:prstGeom prst="rect">
            <a:avLst/>
          </a:prstGeom>
        </p:spPr>
      </p:pic>
      <p:sp>
        <p:nvSpPr>
          <p:cNvPr id="132" name="Google Shape;132;p15"/>
          <p:cNvSpPr txBox="1">
            <a:spLocks noGrp="1"/>
          </p:cNvSpPr>
          <p:nvPr>
            <p:ph type="subTitle" idx="1"/>
          </p:nvPr>
        </p:nvSpPr>
        <p:spPr>
          <a:xfrm>
            <a:off x="4785368" y="1292880"/>
            <a:ext cx="41085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500"/>
              <a:buNone/>
              <a:defRPr sz="11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3" name="Google Shape;133;p15"/>
          <p:cNvSpPr txBox="1">
            <a:spLocks noGrp="1"/>
          </p:cNvSpPr>
          <p:nvPr>
            <p:ph type="body" idx="2"/>
          </p:nvPr>
        </p:nvSpPr>
        <p:spPr>
          <a:xfrm>
            <a:off x="4785368" y="1707855"/>
            <a:ext cx="4108500" cy="27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Char char="●"/>
              <a:defRPr sz="10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cxnSp>
        <p:nvCxnSpPr>
          <p:cNvPr id="138" name="Google Shape;138;p15"/>
          <p:cNvCxnSpPr/>
          <p:nvPr/>
        </p:nvCxnSpPr>
        <p:spPr>
          <a:xfrm>
            <a:off x="4769191" y="531762"/>
            <a:ext cx="4108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65;p18">
            <a:extLst>
              <a:ext uri="{FF2B5EF4-FFF2-40B4-BE49-F238E27FC236}">
                <a16:creationId xmlns:a16="http://schemas.microsoft.com/office/drawing/2014/main" id="{05A40F08-378C-B244-8767-242BD4358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85368" y="546002"/>
            <a:ext cx="4108500" cy="58256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>
              <a:defRPr sz="2400" b="0" i="0" dirty="0">
                <a:solidFill>
                  <a:srgbClr val="FFB209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cxnSp>
        <p:nvCxnSpPr>
          <p:cNvPr id="9" name="Google Shape;112;p13">
            <a:extLst>
              <a:ext uri="{FF2B5EF4-FFF2-40B4-BE49-F238E27FC236}">
                <a16:creationId xmlns:a16="http://schemas.microsoft.com/office/drawing/2014/main" id="{FAE048C0-A1B2-9241-B67A-B4526E64D2E6}"/>
              </a:ext>
            </a:extLst>
          </p:cNvPr>
          <p:cNvCxnSpPr>
            <a:cxnSpLocks/>
          </p:cNvCxnSpPr>
          <p:nvPr userDrawn="1"/>
        </p:nvCxnSpPr>
        <p:spPr>
          <a:xfrm>
            <a:off x="4769191" y="514201"/>
            <a:ext cx="41088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8;p3">
            <a:extLst>
              <a:ext uri="{FF2B5EF4-FFF2-40B4-BE49-F238E27FC236}">
                <a16:creationId xmlns:a16="http://schemas.microsoft.com/office/drawing/2014/main" id="{A9E00753-B856-9F46-956A-07B912B1B68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chemeClr val="tx1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2959649-0396-BF45-AA1A-3AE87E96F8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184" t="19983" r="18045" b="28404"/>
          <a:stretch/>
        </p:blipFill>
        <p:spPr>
          <a:xfrm>
            <a:off x="8183448" y="4552704"/>
            <a:ext cx="541498" cy="4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08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 preserve="1" userDrawn="1">
  <p:cSld name="1_Title 3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3F89AB52-D9EF-6048-AB93-650FBFD6C0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368238" y="1805232"/>
            <a:ext cx="4316400" cy="71727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chemeClr val="bg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 dirty="0"/>
              <a:t>Graphs and Tables</a:t>
            </a:r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724946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rgbClr val="FFFFFF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83155E1-8373-3043-85BF-3102AD467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3086" t="21079" r="18642" b="29754"/>
          <a:stretch/>
        </p:blipFill>
        <p:spPr>
          <a:xfrm>
            <a:off x="8193847" y="4565490"/>
            <a:ext cx="520699" cy="37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40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with Description" preserve="1" userDrawn="1">
  <p:cSld name="Agenda with Description">
    <p:bg>
      <p:bgPr>
        <a:solidFill>
          <a:srgbClr val="FFB209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0000" y="552612"/>
            <a:ext cx="5238900" cy="531600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00" b="0" i="0">
                <a:solidFill>
                  <a:schemeClr val="bg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64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64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64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64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64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64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64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64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 dirty="0"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360000" y="1255800"/>
            <a:ext cx="2894475" cy="342000"/>
          </a:xfrm>
          <a:prstGeom prst="rect">
            <a:avLst/>
          </a:prstGeom>
        </p:spPr>
        <p:txBody>
          <a:bodyPr spcFirstLastPara="1" wrap="square" lIns="91425" tIns="180000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2200"/>
              <a:buNone/>
              <a:defRPr sz="1600" b="0" i="0">
                <a:solidFill>
                  <a:schemeClr val="bg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3"/>
          </p:nvPr>
        </p:nvSpPr>
        <p:spPr>
          <a:xfrm>
            <a:off x="360001" y="1667375"/>
            <a:ext cx="2894475" cy="342000"/>
          </a:xfrm>
          <a:prstGeom prst="rect">
            <a:avLst/>
          </a:prstGeom>
        </p:spPr>
        <p:txBody>
          <a:bodyPr spcFirstLastPara="1" wrap="square" lIns="91425" tIns="180000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2200"/>
              <a:buNone/>
              <a:defRPr sz="1600" b="0" i="0">
                <a:solidFill>
                  <a:schemeClr val="bg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4"/>
          </p:nvPr>
        </p:nvSpPr>
        <p:spPr>
          <a:xfrm>
            <a:off x="360001" y="2083275"/>
            <a:ext cx="2894474" cy="342000"/>
          </a:xfrm>
          <a:prstGeom prst="rect">
            <a:avLst/>
          </a:prstGeom>
        </p:spPr>
        <p:txBody>
          <a:bodyPr spcFirstLastPara="1" wrap="square" lIns="91425" tIns="18000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2200"/>
              <a:buNone/>
              <a:defRPr sz="1600" b="0" i="0">
                <a:solidFill>
                  <a:schemeClr val="bg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 dirty="0"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6"/>
          </p:nvPr>
        </p:nvSpPr>
        <p:spPr>
          <a:xfrm>
            <a:off x="360001" y="2496918"/>
            <a:ext cx="2894474" cy="342000"/>
          </a:xfrm>
          <a:prstGeom prst="rect">
            <a:avLst/>
          </a:prstGeom>
        </p:spPr>
        <p:txBody>
          <a:bodyPr spcFirstLastPara="1" wrap="square" lIns="91425" tIns="180000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2200"/>
              <a:buNone/>
              <a:defRPr sz="1600" b="0" i="0">
                <a:solidFill>
                  <a:schemeClr val="bg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7"/>
          </p:nvPr>
        </p:nvSpPr>
        <p:spPr>
          <a:xfrm>
            <a:off x="360000" y="2910750"/>
            <a:ext cx="2894473" cy="342000"/>
          </a:xfrm>
          <a:prstGeom prst="rect">
            <a:avLst/>
          </a:prstGeom>
        </p:spPr>
        <p:txBody>
          <a:bodyPr spcFirstLastPara="1" wrap="square" lIns="91425" tIns="18000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2200"/>
              <a:buNone/>
              <a:defRPr sz="1600" b="0" i="0">
                <a:solidFill>
                  <a:schemeClr val="bg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 dirty="0"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9"/>
          </p:nvPr>
        </p:nvSpPr>
        <p:spPr>
          <a:xfrm>
            <a:off x="359999" y="3322325"/>
            <a:ext cx="2894474" cy="342000"/>
          </a:xfrm>
          <a:prstGeom prst="rect">
            <a:avLst/>
          </a:prstGeom>
        </p:spPr>
        <p:txBody>
          <a:bodyPr spcFirstLastPara="1" wrap="square" lIns="91425" tIns="180000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2200"/>
              <a:buNone/>
              <a:defRPr sz="1600" b="0" i="0">
                <a:solidFill>
                  <a:schemeClr val="bg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 dirty="0"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 idx="13"/>
          </p:nvPr>
        </p:nvSpPr>
        <p:spPr>
          <a:xfrm>
            <a:off x="349775" y="3733900"/>
            <a:ext cx="2904697" cy="342000"/>
          </a:xfrm>
          <a:prstGeom prst="rect">
            <a:avLst/>
          </a:prstGeom>
        </p:spPr>
        <p:txBody>
          <a:bodyPr spcFirstLastPara="1" wrap="square" lIns="91425" tIns="18000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2200"/>
              <a:buNone/>
              <a:defRPr sz="1600" b="0" i="0">
                <a:solidFill>
                  <a:schemeClr val="bg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3400"/>
              <a:buFont typeface="Nunito Sans SemiBold"/>
              <a:buNone/>
              <a:defRPr sz="3400">
                <a:solidFill>
                  <a:srgbClr val="00164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 dirty="0"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 idx="15"/>
          </p:nvPr>
        </p:nvSpPr>
        <p:spPr>
          <a:xfrm>
            <a:off x="354903" y="4151868"/>
            <a:ext cx="2894440" cy="342000"/>
          </a:xfrm>
          <a:prstGeom prst="rect">
            <a:avLst/>
          </a:prstGeom>
        </p:spPr>
        <p:txBody>
          <a:bodyPr spcFirstLastPara="1" wrap="square" lIns="91425" tIns="180000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2200"/>
              <a:buNone/>
              <a:defRPr sz="1600" b="0" i="0">
                <a:solidFill>
                  <a:schemeClr val="bg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3400"/>
              <a:buFont typeface="Nunito Sans SemiBold"/>
              <a:buNone/>
              <a:defRPr sz="3400">
                <a:solidFill>
                  <a:srgbClr val="00AEE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 dirty="0"/>
          </a:p>
        </p:txBody>
      </p:sp>
      <p:cxnSp>
        <p:nvCxnSpPr>
          <p:cNvPr id="41" name="Google Shape;41;p5"/>
          <p:cNvCxnSpPr/>
          <p:nvPr/>
        </p:nvCxnSpPr>
        <p:spPr>
          <a:xfrm>
            <a:off x="361950" y="540000"/>
            <a:ext cx="8401200" cy="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18;p3">
            <a:extLst>
              <a:ext uri="{FF2B5EF4-FFF2-40B4-BE49-F238E27FC236}">
                <a16:creationId xmlns:a16="http://schemas.microsoft.com/office/drawing/2014/main" id="{CDA94817-B0C6-374F-A925-377A85B7FC0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rgbClr val="FFFFFF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5C3DAEF-E57D-A748-A623-CE3A367F8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086" t="21079" r="18642" b="29754"/>
          <a:stretch/>
        </p:blipFill>
        <p:spPr>
          <a:xfrm>
            <a:off x="8193847" y="4565490"/>
            <a:ext cx="520699" cy="37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35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Image Right Placeholder" preserve="1" userDrawn="1">
  <p:cSld name="1_1 Column Image Right Placeholder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"/>
          <p:cNvSpPr txBox="1">
            <a:spLocks noGrp="1"/>
          </p:cNvSpPr>
          <p:nvPr>
            <p:ph type="subTitle" idx="1"/>
          </p:nvPr>
        </p:nvSpPr>
        <p:spPr>
          <a:xfrm>
            <a:off x="378127" y="1301118"/>
            <a:ext cx="41085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500"/>
              <a:buNone/>
              <a:defRPr sz="11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3" name="Google Shape;133;p15"/>
          <p:cNvSpPr txBox="1">
            <a:spLocks noGrp="1"/>
          </p:cNvSpPr>
          <p:nvPr>
            <p:ph type="body" idx="2"/>
          </p:nvPr>
        </p:nvSpPr>
        <p:spPr>
          <a:xfrm>
            <a:off x="378127" y="1716093"/>
            <a:ext cx="4108500" cy="27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Char char="●"/>
              <a:defRPr sz="10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cxnSp>
        <p:nvCxnSpPr>
          <p:cNvPr id="138" name="Google Shape;138;p15"/>
          <p:cNvCxnSpPr/>
          <p:nvPr/>
        </p:nvCxnSpPr>
        <p:spPr>
          <a:xfrm>
            <a:off x="361950" y="540000"/>
            <a:ext cx="4108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65;p18">
            <a:extLst>
              <a:ext uri="{FF2B5EF4-FFF2-40B4-BE49-F238E27FC236}">
                <a16:creationId xmlns:a16="http://schemas.microsoft.com/office/drawing/2014/main" id="{05A40F08-378C-B244-8767-242BD43589F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378127" y="554240"/>
            <a:ext cx="4108500" cy="58256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>
              <a:defRPr sz="2400" b="0" i="0" dirty="0">
                <a:solidFill>
                  <a:srgbClr val="FFB209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Table</a:t>
            </a:r>
            <a:endParaRPr dirty="0"/>
          </a:p>
        </p:txBody>
      </p:sp>
      <p:cxnSp>
        <p:nvCxnSpPr>
          <p:cNvPr id="21" name="Google Shape;112;p13">
            <a:extLst>
              <a:ext uri="{FF2B5EF4-FFF2-40B4-BE49-F238E27FC236}">
                <a16:creationId xmlns:a16="http://schemas.microsoft.com/office/drawing/2014/main" id="{580EA180-9C1B-5E43-B83C-1404FEFA3C4C}"/>
              </a:ext>
            </a:extLst>
          </p:cNvPr>
          <p:cNvCxnSpPr/>
          <p:nvPr userDrawn="1"/>
        </p:nvCxnSpPr>
        <p:spPr>
          <a:xfrm>
            <a:off x="361950" y="540000"/>
            <a:ext cx="84012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7" name="Google Shape;497;p56">
            <a:extLst>
              <a:ext uri="{FF2B5EF4-FFF2-40B4-BE49-F238E27FC236}">
                <a16:creationId xmlns:a16="http://schemas.microsoft.com/office/drawing/2014/main" id="{5F483A6D-FA37-AA46-B515-61F740B82D5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75843720"/>
              </p:ext>
            </p:extLst>
          </p:nvPr>
        </p:nvGraphicFramePr>
        <p:xfrm>
          <a:off x="4619170" y="1301118"/>
          <a:ext cx="4105776" cy="25852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26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6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6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705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dirty="0">
                          <a:solidFill>
                            <a:srgbClr val="FFFFFF"/>
                          </a:solidFill>
                          <a:latin typeface="Univers" panose="020B0503020202020204" pitchFamily="34" charset="0"/>
                          <a:ea typeface="Inter-Regular"/>
                          <a:cs typeface="Arial" panose="020B0604020202020204" pitchFamily="34" charset="0"/>
                          <a:sym typeface="Inter-Regular"/>
                        </a:rPr>
                        <a:t>$M</a:t>
                      </a:r>
                      <a:endParaRPr sz="1000" b="0" i="0" dirty="0">
                        <a:solidFill>
                          <a:srgbClr val="FFFFFF"/>
                        </a:solidFill>
                        <a:latin typeface="Univers" panose="020B0503020202020204" pitchFamily="34" charset="0"/>
                        <a:ea typeface="Inter-Regular"/>
                        <a:cs typeface="Arial" panose="020B0604020202020204" pitchFamily="34" charset="0"/>
                        <a:sym typeface="Inter-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B31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dirty="0">
                          <a:solidFill>
                            <a:srgbClr val="FFFFFF"/>
                          </a:solidFill>
                          <a:latin typeface="Univers" panose="020B0503020202020204" pitchFamily="34" charset="0"/>
                          <a:ea typeface="Inter-Regular"/>
                          <a:cs typeface="Arial" panose="020B0604020202020204" pitchFamily="34" charset="0"/>
                          <a:sym typeface="Inter-Regular"/>
                        </a:rPr>
                        <a:t>2019</a:t>
                      </a:r>
                      <a:endParaRPr sz="1000" b="0" i="0" dirty="0">
                        <a:solidFill>
                          <a:srgbClr val="FFFFFF"/>
                        </a:solidFill>
                        <a:latin typeface="Univers" panose="020B0503020202020204" pitchFamily="34" charset="0"/>
                        <a:ea typeface="Inter-Regular"/>
                        <a:cs typeface="Arial" panose="020B0604020202020204" pitchFamily="34" charset="0"/>
                        <a:sym typeface="Inter-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B31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dirty="0">
                          <a:solidFill>
                            <a:srgbClr val="FFFFFF"/>
                          </a:solidFill>
                          <a:latin typeface="Univers" panose="020B0503020202020204" pitchFamily="34" charset="0"/>
                          <a:ea typeface="Inter-Regular"/>
                          <a:cs typeface="Arial" panose="020B0604020202020204" pitchFamily="34" charset="0"/>
                          <a:sym typeface="Inter-Regular"/>
                        </a:rPr>
                        <a:t>2020</a:t>
                      </a:r>
                      <a:endParaRPr sz="1000" b="0" i="0" dirty="0">
                        <a:solidFill>
                          <a:srgbClr val="FFFFFF"/>
                        </a:solidFill>
                        <a:latin typeface="Univers" panose="020B0503020202020204" pitchFamily="34" charset="0"/>
                        <a:ea typeface="Inter-Regular"/>
                        <a:cs typeface="Arial" panose="020B0604020202020204" pitchFamily="34" charset="0"/>
                        <a:sym typeface="Inter-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B31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dirty="0">
                          <a:solidFill>
                            <a:srgbClr val="FFFFFF"/>
                          </a:solidFill>
                          <a:latin typeface="Univers" panose="020B0503020202020204" pitchFamily="34" charset="0"/>
                          <a:ea typeface="Inter-Regular"/>
                          <a:cs typeface="Arial" panose="020B0604020202020204" pitchFamily="34" charset="0"/>
                          <a:sym typeface="Inter-Regular"/>
                        </a:rPr>
                        <a:t>YoY Change</a:t>
                      </a:r>
                      <a:endParaRPr sz="1000" b="0" i="0" dirty="0">
                        <a:solidFill>
                          <a:srgbClr val="FFFFFF"/>
                        </a:solidFill>
                        <a:latin typeface="Univers" panose="020B0503020202020204" pitchFamily="34" charset="0"/>
                        <a:ea typeface="Inter-Regular"/>
                        <a:cs typeface="Arial" panose="020B0604020202020204" pitchFamily="34" charset="0"/>
                        <a:sym typeface="Inter-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B3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72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dirty="0">
                          <a:latin typeface="Univers" panose="020B0503020202020204" pitchFamily="34" charset="0"/>
                          <a:ea typeface="Inter-Regular"/>
                          <a:cs typeface="Arial" panose="020B0604020202020204" pitchFamily="34" charset="0"/>
                          <a:sym typeface="Inter-Regular"/>
                        </a:rPr>
                        <a:t>Revenue</a:t>
                      </a:r>
                      <a:endParaRPr sz="1000" b="0" i="0" dirty="0">
                        <a:latin typeface="Univers" panose="020B0503020202020204" pitchFamily="34" charset="0"/>
                        <a:ea typeface="Inter-Regular"/>
                        <a:cs typeface="Arial" panose="020B0604020202020204" pitchFamily="34" charset="0"/>
                        <a:sym typeface="Inter-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dirty="0">
                          <a:latin typeface="Univers" panose="020B0503020202020204" pitchFamily="34" charset="0"/>
                          <a:ea typeface="Inter-Regular"/>
                          <a:cs typeface="Arial" panose="020B0604020202020204" pitchFamily="34" charset="0"/>
                          <a:sym typeface="Inter-Regular"/>
                        </a:rPr>
                        <a:t>1.1</a:t>
                      </a:r>
                      <a:endParaRPr sz="1000" b="0" i="0" dirty="0">
                        <a:latin typeface="Univers" panose="020B0503020202020204" pitchFamily="34" charset="0"/>
                        <a:ea typeface="Inter-Regular"/>
                        <a:cs typeface="Arial" panose="020B0604020202020204" pitchFamily="34" charset="0"/>
                        <a:sym typeface="Inter-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dirty="0">
                          <a:latin typeface="Univers" panose="020B0503020202020204" pitchFamily="34" charset="0"/>
                          <a:ea typeface="Inter-Regular"/>
                          <a:cs typeface="Arial" panose="020B0604020202020204" pitchFamily="34" charset="0"/>
                          <a:sym typeface="Inter-Regular"/>
                        </a:rPr>
                        <a:t>2.2</a:t>
                      </a:r>
                      <a:endParaRPr sz="1000" b="0" i="0" dirty="0">
                        <a:latin typeface="Univers" panose="020B0503020202020204" pitchFamily="34" charset="0"/>
                        <a:ea typeface="Inter-Regular"/>
                        <a:cs typeface="Arial" panose="020B0604020202020204" pitchFamily="34" charset="0"/>
                        <a:sym typeface="Inter-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dirty="0">
                          <a:latin typeface="Univers" panose="020B0503020202020204" pitchFamily="34" charset="0"/>
                          <a:ea typeface="Inter-Regular"/>
                          <a:cs typeface="Arial" panose="020B0604020202020204" pitchFamily="34" charset="0"/>
                          <a:sym typeface="Inter-Regular"/>
                        </a:rPr>
                        <a:t>-3.3%</a:t>
                      </a:r>
                      <a:endParaRPr sz="1000" b="0" i="0" dirty="0">
                        <a:latin typeface="Univers" panose="020B0503020202020204" pitchFamily="34" charset="0"/>
                        <a:ea typeface="Inter-Regular"/>
                        <a:cs typeface="Arial" panose="020B0604020202020204" pitchFamily="34" charset="0"/>
                        <a:sym typeface="Inter-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36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dirty="0">
                          <a:latin typeface="Univers" panose="020B0503020202020204" pitchFamily="34" charset="0"/>
                          <a:ea typeface="Inter-Regular"/>
                          <a:cs typeface="Arial" panose="020B0604020202020204" pitchFamily="34" charset="0"/>
                          <a:sym typeface="Inter-Regular"/>
                        </a:rPr>
                        <a:t>EBITDA</a:t>
                      </a:r>
                      <a:endParaRPr sz="1000" b="0" i="0" dirty="0">
                        <a:latin typeface="Univers" panose="020B0503020202020204" pitchFamily="34" charset="0"/>
                        <a:ea typeface="Inter-Regular"/>
                        <a:cs typeface="Arial" panose="020B0604020202020204" pitchFamily="34" charset="0"/>
                        <a:sym typeface="Inter-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dirty="0">
                          <a:latin typeface="Univers" panose="020B0503020202020204" pitchFamily="34" charset="0"/>
                          <a:ea typeface="Inter-Regular"/>
                          <a:cs typeface="Arial" panose="020B0604020202020204" pitchFamily="34" charset="0"/>
                          <a:sym typeface="Inter-Regular"/>
                        </a:rPr>
                        <a:t>1.1</a:t>
                      </a:r>
                      <a:endParaRPr sz="1000" b="0" i="0" dirty="0">
                        <a:latin typeface="Univers" panose="020B0503020202020204" pitchFamily="34" charset="0"/>
                        <a:ea typeface="Inter-Regular"/>
                        <a:cs typeface="Arial" panose="020B0604020202020204" pitchFamily="34" charset="0"/>
                        <a:sym typeface="Inter-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dirty="0">
                          <a:latin typeface="Univers" panose="020B0503020202020204" pitchFamily="34" charset="0"/>
                          <a:ea typeface="Inter-Regular"/>
                          <a:cs typeface="Arial" panose="020B0604020202020204" pitchFamily="34" charset="0"/>
                          <a:sym typeface="Inter-Regular"/>
                        </a:rPr>
                        <a:t>2.2</a:t>
                      </a:r>
                      <a:endParaRPr sz="1000" b="0" i="0" dirty="0">
                        <a:latin typeface="Univers" panose="020B0503020202020204" pitchFamily="34" charset="0"/>
                        <a:ea typeface="Inter-Regular"/>
                        <a:cs typeface="Arial" panose="020B0604020202020204" pitchFamily="34" charset="0"/>
                        <a:sym typeface="Inter-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dirty="0">
                          <a:latin typeface="Univers" panose="020B0503020202020204" pitchFamily="34" charset="0"/>
                          <a:ea typeface="Inter-Regular"/>
                          <a:cs typeface="Arial" panose="020B0604020202020204" pitchFamily="34" charset="0"/>
                          <a:sym typeface="Inter-Regular"/>
                        </a:rPr>
                        <a:t>+3.3%</a:t>
                      </a:r>
                      <a:endParaRPr sz="1000" b="0" i="0" dirty="0">
                        <a:latin typeface="Univers" panose="020B0503020202020204" pitchFamily="34" charset="0"/>
                        <a:ea typeface="Inter-Regular"/>
                        <a:cs typeface="Arial" panose="020B0604020202020204" pitchFamily="34" charset="0"/>
                        <a:sym typeface="Inter-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98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dirty="0">
                          <a:latin typeface="Univers" panose="020B0503020202020204" pitchFamily="34" charset="0"/>
                          <a:ea typeface="Inter-Regular"/>
                          <a:cs typeface="Arial" panose="020B0604020202020204" pitchFamily="34" charset="0"/>
                          <a:sym typeface="Inter-Regular"/>
                        </a:rPr>
                        <a:t>Net Income</a:t>
                      </a:r>
                      <a:endParaRPr sz="1000" b="0" i="0" dirty="0">
                        <a:latin typeface="Univers" panose="020B0503020202020204" pitchFamily="34" charset="0"/>
                        <a:ea typeface="Inter-Regular"/>
                        <a:cs typeface="Arial" panose="020B0604020202020204" pitchFamily="34" charset="0"/>
                        <a:sym typeface="Inter-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dirty="0">
                          <a:latin typeface="Univers" panose="020B0503020202020204" pitchFamily="34" charset="0"/>
                          <a:ea typeface="Inter-Regular"/>
                          <a:cs typeface="Arial" panose="020B0604020202020204" pitchFamily="34" charset="0"/>
                          <a:sym typeface="Inter-Regular"/>
                        </a:rPr>
                        <a:t>1.1</a:t>
                      </a:r>
                      <a:endParaRPr sz="1000" b="0" i="0" dirty="0">
                        <a:latin typeface="Univers" panose="020B0503020202020204" pitchFamily="34" charset="0"/>
                        <a:ea typeface="Inter-Regular"/>
                        <a:cs typeface="Arial" panose="020B0604020202020204" pitchFamily="34" charset="0"/>
                        <a:sym typeface="Inter-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dirty="0">
                          <a:latin typeface="Univers" panose="020B0503020202020204" pitchFamily="34" charset="0"/>
                          <a:ea typeface="Inter-Regular"/>
                          <a:cs typeface="Arial" panose="020B0604020202020204" pitchFamily="34" charset="0"/>
                          <a:sym typeface="Inter-Regular"/>
                        </a:rPr>
                        <a:t>2.2</a:t>
                      </a:r>
                      <a:endParaRPr sz="1000" b="0" i="0" dirty="0">
                        <a:latin typeface="Univers" panose="020B0503020202020204" pitchFamily="34" charset="0"/>
                        <a:ea typeface="Inter-Regular"/>
                        <a:cs typeface="Arial" panose="020B0604020202020204" pitchFamily="34" charset="0"/>
                        <a:sym typeface="Inter-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 i="0" dirty="0">
                          <a:latin typeface="Univers" panose="020B0503020202020204" pitchFamily="34" charset="0"/>
                          <a:ea typeface="Inter-Regular"/>
                          <a:cs typeface="Arial" panose="020B0604020202020204" pitchFamily="34" charset="0"/>
                          <a:sym typeface="Inter-Regular"/>
                        </a:rPr>
                        <a:t>-3.3%</a:t>
                      </a:r>
                      <a:endParaRPr sz="1000" b="0" i="0" dirty="0">
                        <a:latin typeface="Univers" panose="020B0503020202020204" pitchFamily="34" charset="0"/>
                        <a:ea typeface="Inter-Regular"/>
                        <a:cs typeface="Arial" panose="020B0604020202020204" pitchFamily="34" charset="0"/>
                        <a:sym typeface="Inter-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12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dirty="0">
                        <a:latin typeface="Univers" panose="020B0503020202020204" pitchFamily="34" charset="0"/>
                        <a:ea typeface="Inter-Regular"/>
                        <a:cs typeface="Arial" panose="020B0604020202020204" pitchFamily="34" charset="0"/>
                        <a:sym typeface="Inter-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dirty="0">
                        <a:latin typeface="Univers" panose="020B0503020202020204" pitchFamily="34" charset="0"/>
                        <a:ea typeface="Inter-Regular"/>
                        <a:cs typeface="Arial" panose="020B0604020202020204" pitchFamily="34" charset="0"/>
                        <a:sym typeface="Inter-Regula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dirty="0">
                        <a:latin typeface="Univers" panose="020B0503020202020204" pitchFamily="34" charset="0"/>
                        <a:ea typeface="Inter-Regular"/>
                        <a:cs typeface="Arial" panose="020B0604020202020204" pitchFamily="34" charset="0"/>
                        <a:sym typeface="Inter-Regula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dirty="0">
                        <a:latin typeface="Univers" panose="020B0503020202020204" pitchFamily="34" charset="0"/>
                        <a:ea typeface="Inter-Regular"/>
                        <a:cs typeface="Arial" panose="020B0604020202020204" pitchFamily="34" charset="0"/>
                        <a:sym typeface="Inter-Regula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881878"/>
                  </a:ext>
                </a:extLst>
              </a:tr>
            </a:tbl>
          </a:graphicData>
        </a:graphic>
      </p:graphicFrame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69D77B45-6039-624F-9898-35345B5BE43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chemeClr val="tx1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EC6BB10-9F69-424D-94AE-5269E14938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184" t="19983" r="18045" b="28404"/>
          <a:stretch/>
        </p:blipFill>
        <p:spPr>
          <a:xfrm>
            <a:off x="8183448" y="4552704"/>
            <a:ext cx="541498" cy="4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27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Image Right Placeholder" preserve="1" userDrawn="1">
  <p:cSld name="1_1 Column Image Right Placeholder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Google Shape;138;p15"/>
          <p:cNvCxnSpPr/>
          <p:nvPr/>
        </p:nvCxnSpPr>
        <p:spPr>
          <a:xfrm>
            <a:off x="361950" y="540000"/>
            <a:ext cx="4108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65;p18">
            <a:extLst>
              <a:ext uri="{FF2B5EF4-FFF2-40B4-BE49-F238E27FC236}">
                <a16:creationId xmlns:a16="http://schemas.microsoft.com/office/drawing/2014/main" id="{05A40F08-378C-B244-8767-242BD43589F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378127" y="554240"/>
            <a:ext cx="4108500" cy="58256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>
              <a:defRPr sz="2400" b="0" i="0" dirty="0">
                <a:solidFill>
                  <a:srgbClr val="FFB209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Table</a:t>
            </a:r>
            <a:endParaRPr dirty="0"/>
          </a:p>
        </p:txBody>
      </p:sp>
      <p:cxnSp>
        <p:nvCxnSpPr>
          <p:cNvPr id="21" name="Google Shape;112;p13">
            <a:extLst>
              <a:ext uri="{FF2B5EF4-FFF2-40B4-BE49-F238E27FC236}">
                <a16:creationId xmlns:a16="http://schemas.microsoft.com/office/drawing/2014/main" id="{580EA180-9C1B-5E43-B83C-1404FEFA3C4C}"/>
              </a:ext>
            </a:extLst>
          </p:cNvPr>
          <p:cNvCxnSpPr/>
          <p:nvPr userDrawn="1"/>
        </p:nvCxnSpPr>
        <p:spPr>
          <a:xfrm>
            <a:off x="361950" y="540000"/>
            <a:ext cx="84012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18;p3">
            <a:extLst>
              <a:ext uri="{FF2B5EF4-FFF2-40B4-BE49-F238E27FC236}">
                <a16:creationId xmlns:a16="http://schemas.microsoft.com/office/drawing/2014/main" id="{DDF82D0D-3985-1F4F-82BF-626B4A0710E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chemeClr val="tx1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22C4EA6-4184-E440-9D67-B315E0A385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184" t="19983" r="18045" b="28404"/>
          <a:stretch/>
        </p:blipFill>
        <p:spPr>
          <a:xfrm>
            <a:off x="8183448" y="4552704"/>
            <a:ext cx="541498" cy="4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61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Image Right Placeholder" preserve="1" userDrawn="1">
  <p:cSld name="1_1 Column Image Right Placeholder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"/>
          <p:cNvSpPr txBox="1">
            <a:spLocks noGrp="1"/>
          </p:cNvSpPr>
          <p:nvPr>
            <p:ph type="subTitle" idx="1"/>
          </p:nvPr>
        </p:nvSpPr>
        <p:spPr>
          <a:xfrm>
            <a:off x="378127" y="1301118"/>
            <a:ext cx="41085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500"/>
              <a:buNone/>
              <a:defRPr sz="11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3" name="Google Shape;133;p15"/>
          <p:cNvSpPr txBox="1">
            <a:spLocks noGrp="1"/>
          </p:cNvSpPr>
          <p:nvPr>
            <p:ph type="body" idx="2"/>
          </p:nvPr>
        </p:nvSpPr>
        <p:spPr>
          <a:xfrm>
            <a:off x="378127" y="1716093"/>
            <a:ext cx="4108500" cy="27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Char char="●"/>
              <a:defRPr sz="10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cxnSp>
        <p:nvCxnSpPr>
          <p:cNvPr id="138" name="Google Shape;138;p15"/>
          <p:cNvCxnSpPr/>
          <p:nvPr/>
        </p:nvCxnSpPr>
        <p:spPr>
          <a:xfrm>
            <a:off x="361950" y="540000"/>
            <a:ext cx="4108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65;p18">
            <a:extLst>
              <a:ext uri="{FF2B5EF4-FFF2-40B4-BE49-F238E27FC236}">
                <a16:creationId xmlns:a16="http://schemas.microsoft.com/office/drawing/2014/main" id="{05A40F08-378C-B244-8767-242BD43589F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378127" y="554240"/>
            <a:ext cx="4108500" cy="58256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>
              <a:defRPr sz="2400" b="0" i="0" dirty="0">
                <a:solidFill>
                  <a:srgbClr val="FFB209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Bar Chart</a:t>
            </a:r>
            <a:endParaRPr dirty="0"/>
          </a:p>
        </p:txBody>
      </p:sp>
      <p:cxnSp>
        <p:nvCxnSpPr>
          <p:cNvPr id="21" name="Google Shape;112;p13">
            <a:extLst>
              <a:ext uri="{FF2B5EF4-FFF2-40B4-BE49-F238E27FC236}">
                <a16:creationId xmlns:a16="http://schemas.microsoft.com/office/drawing/2014/main" id="{580EA180-9C1B-5E43-B83C-1404FEFA3C4C}"/>
              </a:ext>
            </a:extLst>
          </p:cNvPr>
          <p:cNvCxnSpPr/>
          <p:nvPr userDrawn="1"/>
        </p:nvCxnSpPr>
        <p:spPr>
          <a:xfrm>
            <a:off x="361950" y="540000"/>
            <a:ext cx="84012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733F2F1-7122-2546-9303-AFA3484EEA1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29163142"/>
              </p:ext>
            </p:extLst>
          </p:nvPr>
        </p:nvGraphicFramePr>
        <p:xfrm>
          <a:off x="4657374" y="1301117"/>
          <a:ext cx="4105775" cy="3149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Google Shape;18;p3">
            <a:extLst>
              <a:ext uri="{FF2B5EF4-FFF2-40B4-BE49-F238E27FC236}">
                <a16:creationId xmlns:a16="http://schemas.microsoft.com/office/drawing/2014/main" id="{D187EDCE-C5B3-034F-B4E1-03EA8AA9BBF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chemeClr val="tx1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21B79EC-4392-C945-BE8A-D27336465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184" t="19983" r="18045" b="28404"/>
          <a:stretch/>
        </p:blipFill>
        <p:spPr>
          <a:xfrm>
            <a:off x="8183448" y="4552704"/>
            <a:ext cx="541498" cy="4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90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3A57AB4-3084-6B46-AD35-6E026EFAE16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rgbClr val="FFFFFF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079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166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 preserve="1" userDrawn="1">
  <p:cSld name="Title 3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background with a black road&#10;&#10;Description automatically generated">
            <a:extLst>
              <a:ext uri="{FF2B5EF4-FFF2-40B4-BE49-F238E27FC236}">
                <a16:creationId xmlns:a16="http://schemas.microsoft.com/office/drawing/2014/main" id="{A6F66C6C-DA8F-E88F-4DB6-7D49E4CB04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083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Google Shape;14;p3">
            <a:extLst>
              <a:ext uri="{FF2B5EF4-FFF2-40B4-BE49-F238E27FC236}">
                <a16:creationId xmlns:a16="http://schemas.microsoft.com/office/drawing/2014/main" id="{12667F6D-0197-0B1B-C68B-94330586BB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0001" y="1658851"/>
            <a:ext cx="4316400" cy="71727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chemeClr val="bg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6" name="Google Shape;15;p3">
            <a:extLst>
              <a:ext uri="{FF2B5EF4-FFF2-40B4-BE49-F238E27FC236}">
                <a16:creationId xmlns:a16="http://schemas.microsoft.com/office/drawing/2014/main" id="{CCF8C238-2740-B0F7-994B-0B0BBA2ECA6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0001" y="2425369"/>
            <a:ext cx="43164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800"/>
              <a:buNone/>
              <a:defRPr b="0" i="0">
                <a:solidFill>
                  <a:schemeClr val="bg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 dirty="0"/>
          </a:p>
        </p:txBody>
      </p:sp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0242B942-4409-B039-623F-00A3F40379A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1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rgbClr val="FFFFFF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3515BCA-EDF6-8A84-13F5-69C27A053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3086" t="21079" r="18642" b="29754"/>
          <a:stretch/>
        </p:blipFill>
        <p:spPr>
          <a:xfrm>
            <a:off x="360001" y="4605630"/>
            <a:ext cx="520699" cy="37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4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 preserve="1" userDrawn="1">
  <p:cSld name="1_Title 3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;p3">
            <a:extLst>
              <a:ext uri="{FF2B5EF4-FFF2-40B4-BE49-F238E27FC236}">
                <a16:creationId xmlns:a16="http://schemas.microsoft.com/office/drawing/2014/main" id="{12667F6D-0197-0B1B-C68B-94330586BB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0001" y="1658851"/>
            <a:ext cx="4316400" cy="71727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chemeClr val="bg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6" name="Google Shape;15;p3">
            <a:extLst>
              <a:ext uri="{FF2B5EF4-FFF2-40B4-BE49-F238E27FC236}">
                <a16:creationId xmlns:a16="http://schemas.microsoft.com/office/drawing/2014/main" id="{CCF8C238-2740-B0F7-994B-0B0BBA2ECA6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0001" y="2425369"/>
            <a:ext cx="43164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800"/>
              <a:buNone/>
              <a:defRPr b="0" i="0">
                <a:solidFill>
                  <a:schemeClr val="bg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 dirty="0"/>
          </a:p>
        </p:txBody>
      </p:sp>
      <p:pic>
        <p:nvPicPr>
          <p:cNvPr id="3" name="Picture 2" descr="A road on a cliff by the ocean&#10;&#10;AI-generated content may be incorrect.">
            <a:extLst>
              <a:ext uri="{FF2B5EF4-FFF2-40B4-BE49-F238E27FC236}">
                <a16:creationId xmlns:a16="http://schemas.microsoft.com/office/drawing/2014/main" id="{E6BE24F4-B22A-0B1A-113A-2BF96309F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2017" t="3168" r="6603"/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0242B942-4409-B039-623F-00A3F40379A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1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rgbClr val="FFFFFF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977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Image Right Placeholder" preserve="1" userDrawn="1">
  <p:cSld name="1_1 Column Image Right Placeholder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65;p18">
            <a:extLst>
              <a:ext uri="{FF2B5EF4-FFF2-40B4-BE49-F238E27FC236}">
                <a16:creationId xmlns:a16="http://schemas.microsoft.com/office/drawing/2014/main" id="{05A40F08-378C-B244-8767-242BD4358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4882" y="1001976"/>
            <a:ext cx="4108500" cy="58256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>
              <a:defRPr sz="2400" b="0" i="0" dirty="0">
                <a:solidFill>
                  <a:srgbClr val="FFB209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133" name="Google Shape;133;p15"/>
          <p:cNvSpPr txBox="1">
            <a:spLocks noGrp="1"/>
          </p:cNvSpPr>
          <p:nvPr>
            <p:ph type="body" idx="2"/>
          </p:nvPr>
        </p:nvSpPr>
        <p:spPr>
          <a:xfrm>
            <a:off x="434881" y="1603020"/>
            <a:ext cx="5076743" cy="27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69875" lvl="0" indent="-26987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Char char="●"/>
              <a:tabLst/>
              <a:defRPr sz="11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3" name="Google Shape;18;p3">
            <a:extLst>
              <a:ext uri="{FF2B5EF4-FFF2-40B4-BE49-F238E27FC236}">
                <a16:creationId xmlns:a16="http://schemas.microsoft.com/office/drawing/2014/main" id="{6EE582BE-1CC0-774E-8862-E8AEC8027B5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chemeClr val="tx1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E1B57289-7751-F74E-90C2-FB9AFBDEA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2434"/>
          <a:stretch/>
        </p:blipFill>
        <p:spPr>
          <a:xfrm>
            <a:off x="-9525" y="0"/>
            <a:ext cx="9163050" cy="903508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851E384-9724-5441-B451-EE3FF15C6C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184" t="19983" r="18045" b="28404"/>
          <a:stretch/>
        </p:blipFill>
        <p:spPr>
          <a:xfrm>
            <a:off x="8183448" y="4552704"/>
            <a:ext cx="541498" cy="4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98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Image Right Placeholder" preserve="1" userDrawn="1">
  <p:cSld name="1_1 Column Image Right Placeholder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65;p18">
            <a:extLst>
              <a:ext uri="{FF2B5EF4-FFF2-40B4-BE49-F238E27FC236}">
                <a16:creationId xmlns:a16="http://schemas.microsoft.com/office/drawing/2014/main" id="{05A40F08-378C-B244-8767-242BD4358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4882" y="1001976"/>
            <a:ext cx="4108500" cy="58256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>
              <a:defRPr sz="2400" b="0" i="0" dirty="0">
                <a:solidFill>
                  <a:srgbClr val="FFB209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133" name="Google Shape;133;p15"/>
          <p:cNvSpPr txBox="1">
            <a:spLocks noGrp="1"/>
          </p:cNvSpPr>
          <p:nvPr>
            <p:ph type="body" idx="2"/>
          </p:nvPr>
        </p:nvSpPr>
        <p:spPr>
          <a:xfrm>
            <a:off x="434881" y="1603020"/>
            <a:ext cx="5076743" cy="27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69875" lvl="0" indent="-26987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Char char="●"/>
              <a:tabLst/>
              <a:defRPr sz="11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3" name="Google Shape;18;p3">
            <a:extLst>
              <a:ext uri="{FF2B5EF4-FFF2-40B4-BE49-F238E27FC236}">
                <a16:creationId xmlns:a16="http://schemas.microsoft.com/office/drawing/2014/main" id="{6EE582BE-1CC0-774E-8862-E8AEC8027B5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chemeClr val="tx1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E1B57289-7751-F74E-90C2-FB9AFBDEA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2434"/>
          <a:stretch/>
        </p:blipFill>
        <p:spPr>
          <a:xfrm>
            <a:off x="-9525" y="0"/>
            <a:ext cx="9163050" cy="90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45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Image Right Placeholder" preserve="1" userDrawn="1">
  <p:cSld name="1_1 Column Image Right Placeholder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65;p18">
            <a:extLst>
              <a:ext uri="{FF2B5EF4-FFF2-40B4-BE49-F238E27FC236}">
                <a16:creationId xmlns:a16="http://schemas.microsoft.com/office/drawing/2014/main" id="{05A40F08-378C-B244-8767-242BD4358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4882" y="1001976"/>
            <a:ext cx="4108500" cy="58256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>
              <a:defRPr sz="2400" b="0" i="0" dirty="0">
                <a:solidFill>
                  <a:srgbClr val="FFB209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133" name="Google Shape;133;p15"/>
          <p:cNvSpPr txBox="1">
            <a:spLocks noGrp="1"/>
          </p:cNvSpPr>
          <p:nvPr>
            <p:ph type="body" idx="2"/>
          </p:nvPr>
        </p:nvSpPr>
        <p:spPr>
          <a:xfrm>
            <a:off x="434881" y="1603020"/>
            <a:ext cx="5076743" cy="27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69875" lvl="0" indent="-26987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Char char="●"/>
              <a:tabLst/>
              <a:defRPr sz="11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3" name="Google Shape;18;p3">
            <a:extLst>
              <a:ext uri="{FF2B5EF4-FFF2-40B4-BE49-F238E27FC236}">
                <a16:creationId xmlns:a16="http://schemas.microsoft.com/office/drawing/2014/main" id="{6EE582BE-1CC0-774E-8862-E8AEC8027B5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chemeClr val="tx1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E1B57289-7751-F74E-90C2-FB9AFBDEA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2434"/>
          <a:stretch/>
        </p:blipFill>
        <p:spPr>
          <a:xfrm>
            <a:off x="-9525" y="0"/>
            <a:ext cx="9163050" cy="903508"/>
          </a:xfrm>
          <a:prstGeom prst="rect">
            <a:avLst/>
          </a:prstGeom>
        </p:spPr>
      </p:pic>
      <p:pic>
        <p:nvPicPr>
          <p:cNvPr id="5" name="Picture 4" descr="A black and orange logo&#10;&#10;AI-generated content may be incorrect.">
            <a:extLst>
              <a:ext uri="{FF2B5EF4-FFF2-40B4-BE49-F238E27FC236}">
                <a16:creationId xmlns:a16="http://schemas.microsoft.com/office/drawing/2014/main" id="{65D3F417-06E9-0500-04F6-320FD065C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" t="11496" r="41224" b="9363"/>
          <a:stretch/>
        </p:blipFill>
        <p:spPr>
          <a:xfrm>
            <a:off x="8221980" y="4690090"/>
            <a:ext cx="626285" cy="364279"/>
          </a:xfrm>
          <a:prstGeom prst="rect">
            <a:avLst/>
          </a:prstGeom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35BCEF2-8A92-E02A-2869-92719C9FD4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9049" y="4733565"/>
            <a:ext cx="1015553" cy="25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78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Image Right Placeholder" preserve="1" userDrawn="1">
  <p:cSld name="1_1 Column Image Right Placeholder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ack background&#10;&#10;AI-generated content may be incorrect.">
            <a:extLst>
              <a:ext uri="{FF2B5EF4-FFF2-40B4-BE49-F238E27FC236}">
                <a16:creationId xmlns:a16="http://schemas.microsoft.com/office/drawing/2014/main" id="{1C821DCB-42C2-8598-F02D-A5B4DC0BBE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-9493" b="66605"/>
          <a:stretch>
            <a:fillRect/>
          </a:stretch>
        </p:blipFill>
        <p:spPr>
          <a:xfrm>
            <a:off x="6014457" y="4099419"/>
            <a:ext cx="3423233" cy="1044081"/>
          </a:xfrm>
          <a:prstGeom prst="rect">
            <a:avLst/>
          </a:prstGeom>
        </p:spPr>
      </p:pic>
      <p:sp>
        <p:nvSpPr>
          <p:cNvPr id="18" name="Google Shape;165;p18">
            <a:extLst>
              <a:ext uri="{FF2B5EF4-FFF2-40B4-BE49-F238E27FC236}">
                <a16:creationId xmlns:a16="http://schemas.microsoft.com/office/drawing/2014/main" id="{05A40F08-378C-B244-8767-242BD4358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4882" y="1001976"/>
            <a:ext cx="4108500" cy="58256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>
              <a:defRPr sz="2400" b="0" i="0" dirty="0">
                <a:solidFill>
                  <a:srgbClr val="FFB209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133" name="Google Shape;133;p15"/>
          <p:cNvSpPr txBox="1">
            <a:spLocks noGrp="1"/>
          </p:cNvSpPr>
          <p:nvPr>
            <p:ph type="body" idx="2"/>
          </p:nvPr>
        </p:nvSpPr>
        <p:spPr>
          <a:xfrm>
            <a:off x="434881" y="1603020"/>
            <a:ext cx="5076743" cy="27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69875" lvl="0" indent="-26987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Char char="●"/>
              <a:tabLst/>
              <a:defRPr sz="11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3" name="Google Shape;18;p3">
            <a:extLst>
              <a:ext uri="{FF2B5EF4-FFF2-40B4-BE49-F238E27FC236}">
                <a16:creationId xmlns:a16="http://schemas.microsoft.com/office/drawing/2014/main" id="{6EE582BE-1CC0-774E-8862-E8AEC8027B5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chemeClr val="tx1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E1B57289-7751-F74E-90C2-FB9AFBDEA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2434"/>
          <a:stretch/>
        </p:blipFill>
        <p:spPr>
          <a:xfrm>
            <a:off x="-9525" y="0"/>
            <a:ext cx="9163050" cy="903508"/>
          </a:xfrm>
          <a:prstGeom prst="rect">
            <a:avLst/>
          </a:prstGeom>
        </p:spPr>
      </p:pic>
      <p:pic>
        <p:nvPicPr>
          <p:cNvPr id="2" name="Picture 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3E57171F-8A90-DCA8-991B-D425069584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71358" y="4531993"/>
            <a:ext cx="1015550" cy="256478"/>
          </a:xfrm>
          <a:prstGeom prst="rect">
            <a:avLst/>
          </a:prstGeom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201FB979-85F6-6FC9-BE77-EA0E50FFCF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42224" y="4432780"/>
            <a:ext cx="648329" cy="45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03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Image Right Placeholder" preserve="1" userDrawn="1">
  <p:cSld name="1_1 Column Image Right Placeholder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65;p18">
            <a:extLst>
              <a:ext uri="{FF2B5EF4-FFF2-40B4-BE49-F238E27FC236}">
                <a16:creationId xmlns:a16="http://schemas.microsoft.com/office/drawing/2014/main" id="{05A40F08-378C-B244-8767-242BD4358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4882" y="1001976"/>
            <a:ext cx="4108500" cy="58256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>
              <a:defRPr sz="2400" b="0" i="0" dirty="0">
                <a:solidFill>
                  <a:srgbClr val="FFB209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133" name="Google Shape;133;p15"/>
          <p:cNvSpPr txBox="1">
            <a:spLocks noGrp="1"/>
          </p:cNvSpPr>
          <p:nvPr>
            <p:ph type="body" idx="2"/>
          </p:nvPr>
        </p:nvSpPr>
        <p:spPr>
          <a:xfrm>
            <a:off x="434881" y="1603020"/>
            <a:ext cx="5076743" cy="27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69875" lvl="0" indent="-26987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Char char="●"/>
              <a:tabLst/>
              <a:defRPr sz="1100" b="0" i="0">
                <a:solidFill>
                  <a:schemeClr val="tx1"/>
                </a:solidFill>
                <a:latin typeface="Univers" panose="020B0503020202020204" pitchFamily="34" charset="0"/>
                <a:cs typeface="Arial" panose="020B0604020202020204" pitchFamily="34" charset="0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3" name="Google Shape;18;p3">
            <a:extLst>
              <a:ext uri="{FF2B5EF4-FFF2-40B4-BE49-F238E27FC236}">
                <a16:creationId xmlns:a16="http://schemas.microsoft.com/office/drawing/2014/main" id="{6EE582BE-1CC0-774E-8862-E8AEC8027B5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24946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700" b="0" i="0">
                <a:solidFill>
                  <a:schemeClr val="tx1"/>
                </a:solidFill>
                <a:latin typeface="Univers" panose="020B0503020202020204" pitchFamily="34" charset="0"/>
                <a:ea typeface="Univers" panose="020B0503020202020204" pitchFamily="34" charset="0"/>
                <a:cs typeface="Arial" panose="020B0604020202020204" pitchFamily="34" charset="0"/>
                <a:sym typeface="Nunito Sans SemiBold"/>
              </a:defRPr>
            </a:lvl1pPr>
            <a:lvl2pPr lvl="1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rtl="0">
              <a:buNone/>
              <a:defRPr sz="7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E1B57289-7751-F74E-90C2-FB9AFBDEA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2434"/>
          <a:stretch/>
        </p:blipFill>
        <p:spPr>
          <a:xfrm>
            <a:off x="-9525" y="0"/>
            <a:ext cx="9163050" cy="903508"/>
          </a:xfrm>
          <a:prstGeom prst="rect">
            <a:avLst/>
          </a:prstGeom>
        </p:spPr>
      </p:pic>
      <p:pic>
        <p:nvPicPr>
          <p:cNvPr id="13" name="Picture 12" descr="A yellow and black background&#10;&#10;AI-generated content may be incorrect.">
            <a:extLst>
              <a:ext uri="{FF2B5EF4-FFF2-40B4-BE49-F238E27FC236}">
                <a16:creationId xmlns:a16="http://schemas.microsoft.com/office/drawing/2014/main" id="{CA088B43-8C91-C5D5-41CA-FF0F8ACD8F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-9493" b="36680"/>
          <a:stretch/>
        </p:blipFill>
        <p:spPr>
          <a:xfrm>
            <a:off x="6023084" y="3163824"/>
            <a:ext cx="3423233" cy="1979676"/>
          </a:xfrm>
          <a:prstGeom prst="rect">
            <a:avLst/>
          </a:prstGeom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201FB979-85F6-6FC9-BE77-EA0E50FFCF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29600" y="4634353"/>
            <a:ext cx="648329" cy="45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7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3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39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6" r:id="rId2"/>
    <p:sldLayoutId id="2147483688" r:id="rId3"/>
    <p:sldLayoutId id="2147483710" r:id="rId4"/>
    <p:sldLayoutId id="2147483703" r:id="rId5"/>
    <p:sldLayoutId id="2147483711" r:id="rId6"/>
    <p:sldLayoutId id="2147483709" r:id="rId7"/>
    <p:sldLayoutId id="2147483705" r:id="rId8"/>
    <p:sldLayoutId id="2147483706" r:id="rId9"/>
    <p:sldLayoutId id="2147483707" r:id="rId10"/>
    <p:sldLayoutId id="2147483704" r:id="rId11"/>
    <p:sldLayoutId id="2147483692" r:id="rId12"/>
    <p:sldLayoutId id="2147483696" r:id="rId13"/>
    <p:sldLayoutId id="2147483693" r:id="rId14"/>
    <p:sldLayoutId id="2147483694" r:id="rId15"/>
    <p:sldLayoutId id="2147483701" r:id="rId16"/>
    <p:sldLayoutId id="2147483695" r:id="rId17"/>
    <p:sldLayoutId id="2147483702" r:id="rId18"/>
    <p:sldLayoutId id="2147483700" r:id="rId19"/>
    <p:sldLayoutId id="2147483697" r:id="rId20"/>
    <p:sldLayoutId id="2147483699" r:id="rId21"/>
    <p:sldLayoutId id="2147483698" r:id="rId22"/>
    <p:sldLayoutId id="2147483661" r:id="rId23"/>
    <p:sldLayoutId id="2147483708" r:id="rId2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229B46A-D0E3-C992-7723-0D81F79034F1}"/>
              </a:ext>
            </a:extLst>
          </p:cNvPr>
          <p:cNvSpPr txBox="1">
            <a:spLocks/>
          </p:cNvSpPr>
          <p:nvPr/>
        </p:nvSpPr>
        <p:spPr>
          <a:xfrm>
            <a:off x="287348" y="938156"/>
            <a:ext cx="4284651" cy="3094183"/>
          </a:xfrm>
          <a:prstGeom prst="rect">
            <a:avLst/>
          </a:prstGeom>
        </p:spPr>
        <p:txBody>
          <a:bodyPr lIns="91440" tIns="45721" rIns="91440" bIns="45721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AU" sz="4000" dirty="0">
                <a:solidFill>
                  <a:srgbClr val="F9F9F9"/>
                </a:solidFill>
                <a:latin typeface="Univers" panose="020B0503020202020204" pitchFamily="34" charset="0"/>
              </a:rPr>
              <a:t>your fleet safety</a:t>
            </a:r>
            <a:endParaRPr lang="en-AU" sz="4000" dirty="0">
              <a:latin typeface="Univers" panose="020B0503020202020204" pitchFamily="34" charset="0"/>
            </a:endParaRPr>
          </a:p>
          <a:p>
            <a:pPr>
              <a:lnSpc>
                <a:spcPct val="100000"/>
              </a:lnSpc>
            </a:pPr>
            <a:endParaRPr lang="en-AU" sz="1800" dirty="0">
              <a:latin typeface="Univers" panose="020B0503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AU" sz="1800" dirty="0">
                <a:solidFill>
                  <a:srgbClr val="F9F9F9"/>
                </a:solidFill>
                <a:latin typeface="Univers" panose="020B0503020202020204" pitchFamily="34" charset="0"/>
              </a:rPr>
              <a:t>Smart tech, safer fleets</a:t>
            </a:r>
          </a:p>
          <a:p>
            <a:pPr>
              <a:lnSpc>
                <a:spcPct val="114000"/>
              </a:lnSpc>
            </a:pPr>
            <a:r>
              <a:rPr lang="en-AU" sz="1800" dirty="0">
                <a:latin typeface="Univers" panose="020B0503020202020204" pitchFamily="34" charset="0"/>
              </a:rPr>
              <a:t>AI and telematics for</a:t>
            </a:r>
          </a:p>
          <a:p>
            <a:pPr>
              <a:lnSpc>
                <a:spcPct val="114000"/>
              </a:lnSpc>
            </a:pPr>
            <a:r>
              <a:rPr lang="en-AU" sz="1800" dirty="0">
                <a:latin typeface="Univers" panose="020B0503020202020204" pitchFamily="34" charset="0"/>
              </a:rPr>
              <a:t>proactive risk management</a:t>
            </a:r>
          </a:p>
          <a:p>
            <a:pPr>
              <a:lnSpc>
                <a:spcPct val="114000"/>
              </a:lnSpc>
            </a:pPr>
            <a:endParaRPr lang="en-AU" sz="1800" dirty="0">
              <a:solidFill>
                <a:srgbClr val="F9F9F9"/>
              </a:solidFill>
              <a:latin typeface="Univers" panose="020B0503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AU" sz="1600" dirty="0">
                <a:solidFill>
                  <a:srgbClr val="F9F9F9"/>
                </a:solidFill>
                <a:latin typeface="Univers" panose="020B0503020202020204" pitchFamily="34" charset="0"/>
              </a:rPr>
              <a:t>Moderated by Jerome </a:t>
            </a:r>
            <a:r>
              <a:rPr lang="en-AU" sz="1600" dirty="0" err="1">
                <a:solidFill>
                  <a:srgbClr val="F9F9F9"/>
                </a:solidFill>
                <a:latin typeface="Univers" panose="020B0503020202020204" pitchFamily="34" charset="0"/>
              </a:rPr>
              <a:t>Carslake</a:t>
            </a:r>
            <a:endParaRPr lang="en-AU" sz="1600" dirty="0">
              <a:solidFill>
                <a:srgbClr val="F9F9F9"/>
              </a:solidFill>
              <a:latin typeface="Univers" panose="020B0503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AU" sz="1600" dirty="0">
                <a:solidFill>
                  <a:srgbClr val="F9F9F9"/>
                </a:solidFill>
                <a:latin typeface="Univers" panose="020B0503020202020204" pitchFamily="34" charset="0"/>
              </a:rPr>
              <a:t>National Road Safety Partnership Program</a:t>
            </a:r>
          </a:p>
          <a:p>
            <a:pPr>
              <a:lnSpc>
                <a:spcPct val="114000"/>
              </a:lnSpc>
            </a:pPr>
            <a:r>
              <a:rPr lang="en-AU" sz="1600" dirty="0">
                <a:solidFill>
                  <a:srgbClr val="F9F9F9"/>
                </a:solidFill>
                <a:latin typeface="Univers" panose="020B0503020202020204" pitchFamily="34" charset="0"/>
                <a:cs typeface="Arial" panose="020B0604020202020204" pitchFamily="34" charset="0"/>
              </a:rPr>
              <a:t>23 July 2025</a:t>
            </a:r>
          </a:p>
        </p:txBody>
      </p:sp>
      <p:pic>
        <p:nvPicPr>
          <p:cNvPr id="12" name="Picture 1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AB802ECF-E7DF-E5E0-215E-E09699F9E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16" y="4544433"/>
            <a:ext cx="1489550" cy="376187"/>
          </a:xfrm>
          <a:prstGeom prst="rect">
            <a:avLst/>
          </a:prstGeom>
        </p:spPr>
      </p:pic>
      <p:pic>
        <p:nvPicPr>
          <p:cNvPr id="14" name="Picture 13" descr="A black and white logo&#10;&#10;AI-generated content may be incorrect.">
            <a:extLst>
              <a:ext uri="{FF2B5EF4-FFF2-40B4-BE49-F238E27FC236}">
                <a16:creationId xmlns:a16="http://schemas.microsoft.com/office/drawing/2014/main" id="{6A316C09-85AD-1EAE-FF46-AB10EB1DA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055" y="4398913"/>
            <a:ext cx="950932" cy="6672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548CC4-1F1E-313C-63EF-570CAF9A1A37}"/>
              </a:ext>
            </a:extLst>
          </p:cNvPr>
          <p:cNvSpPr txBox="1"/>
          <p:nvPr/>
        </p:nvSpPr>
        <p:spPr>
          <a:xfrm>
            <a:off x="278882" y="259740"/>
            <a:ext cx="45079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6000" dirty="0">
                <a:solidFill>
                  <a:schemeClr val="bg1"/>
                </a:solidFill>
                <a:latin typeface="Univers" panose="020B0503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Transform</a:t>
            </a:r>
          </a:p>
        </p:txBody>
      </p:sp>
    </p:spTree>
    <p:extLst>
      <p:ext uri="{BB962C8B-B14F-4D97-AF65-F5344CB8AC3E}">
        <p14:creationId xmlns:p14="http://schemas.microsoft.com/office/powerpoint/2010/main" val="835162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48205636-77D9-8AC5-2E3A-BD72DA61D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DC58C07-4CF4-E1CF-96E7-D6425A922BBA}"/>
              </a:ext>
            </a:extLst>
          </p:cNvPr>
          <p:cNvSpPr txBox="1">
            <a:spLocks/>
          </p:cNvSpPr>
          <p:nvPr/>
        </p:nvSpPr>
        <p:spPr>
          <a:xfrm>
            <a:off x="8698048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ctr" defTabSz="457200" rtl="0" eaLnBrk="1" latinLnBrk="0" hangingPunct="1">
              <a:buNone/>
              <a:defRPr sz="7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Nunito Sans SemiBold"/>
              </a:defRPr>
            </a:lvl1pPr>
            <a:lvl2pPr marL="457200" lvl="1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marL="914400" lvl="2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marL="1371600" lvl="3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marL="1828800" lvl="4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marL="2286000" lvl="5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marL="2743200" lvl="6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marL="3200400" lvl="7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marL="3657600" lvl="8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>
                <a:latin typeface="Univers" panose="020B0503020202020204" pitchFamily="34" charset="0"/>
              </a:rPr>
              <a:pPr/>
              <a:t>1</a:t>
            </a:fld>
            <a:endParaRPr lang="en-GB" dirty="0">
              <a:latin typeface="Univers" panose="020B0503020202020204" pitchFamily="34" charset="0"/>
            </a:endParaRPr>
          </a:p>
        </p:txBody>
      </p:sp>
      <p:sp>
        <p:nvSpPr>
          <p:cNvPr id="2" name="Google Shape;407;p47">
            <a:extLst>
              <a:ext uri="{FF2B5EF4-FFF2-40B4-BE49-F238E27FC236}">
                <a16:creationId xmlns:a16="http://schemas.microsoft.com/office/drawing/2014/main" id="{195D03F0-74E8-8AF0-C531-5F081923C7A1}"/>
              </a:ext>
            </a:extLst>
          </p:cNvPr>
          <p:cNvSpPr txBox="1">
            <a:spLocks/>
          </p:cNvSpPr>
          <p:nvPr/>
        </p:nvSpPr>
        <p:spPr>
          <a:xfrm>
            <a:off x="265158" y="813829"/>
            <a:ext cx="5813518" cy="950519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dirty="0">
                <a:solidFill>
                  <a:srgbClr val="FFB209"/>
                </a:solidFill>
                <a:latin typeface="Univers Light" panose="020F0302020204030204" pitchFamily="34" charset="0"/>
                <a:ea typeface="+mj-ea"/>
                <a:cs typeface="Univers Light" panose="020F0302020204030204" pitchFamily="34" charset="0"/>
              </a:defRPr>
            </a:lvl1pPr>
          </a:lstStyle>
          <a:p>
            <a:r>
              <a:rPr lang="en-AU" sz="5400" dirty="0"/>
              <a:t>Housekeeping</a:t>
            </a:r>
            <a:endParaRPr lang="en-GB" sz="5400" dirty="0">
              <a:latin typeface="Univers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543BBE5-CEDE-E3BD-619F-8B5B9A51A24C}"/>
              </a:ext>
            </a:extLst>
          </p:cNvPr>
          <p:cNvSpPr txBox="1">
            <a:spLocks/>
          </p:cNvSpPr>
          <p:nvPr/>
        </p:nvSpPr>
        <p:spPr>
          <a:xfrm>
            <a:off x="351755" y="1744950"/>
            <a:ext cx="7290016" cy="2103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69875" lvl="0" indent="-269875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Font typeface="Arial" panose="020B0604020202020204" pitchFamily="34" charset="0"/>
              <a:buChar char="●"/>
              <a:tabLst/>
              <a:defRPr sz="1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lvl="1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Font typeface="Arial" panose="020B0604020202020204" pitchFamily="34" charset="0"/>
              <a:buChar char="○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71600" lvl="2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Font typeface="Arial" panose="020B0604020202020204" pitchFamily="34" charset="0"/>
              <a:buChar char="■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828800" lvl="3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Font typeface="Arial" panose="020B0604020202020204" pitchFamily="34" charset="0"/>
              <a:buChar char="●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286000" lvl="4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Font typeface="Arial" panose="020B0604020202020204" pitchFamily="34" charset="0"/>
              <a:buChar char="○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743200" lvl="5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Font typeface="Arial" panose="020B0604020202020204" pitchFamily="34" charset="0"/>
              <a:buChar char="■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200400" lvl="6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657600" lvl="7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 pitchFamily="34" charset="0"/>
              <a:buChar char="○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114800" lvl="8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 pitchFamily="34" charset="0"/>
              <a:buChar char="■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System Font Regular"/>
              <a:buChar char="—"/>
            </a:pPr>
            <a:r>
              <a:rPr lang="en-AU" sz="1200" dirty="0">
                <a:latin typeface="Univers" panose="020B0503020202020204" pitchFamily="34" charset="0"/>
              </a:rPr>
              <a:t>Webinar duration is </a:t>
            </a:r>
            <a:r>
              <a:rPr lang="en-AU" sz="1200" dirty="0" err="1">
                <a:latin typeface="Univers" panose="020B0503020202020204" pitchFamily="34" charset="0"/>
              </a:rPr>
              <a:t>approx</a:t>
            </a:r>
            <a:r>
              <a:rPr lang="en-AU" sz="1200" dirty="0">
                <a:latin typeface="Univers" panose="020B0503020202020204" pitchFamily="34" charset="0"/>
              </a:rPr>
              <a:t> 40 minutes</a:t>
            </a:r>
          </a:p>
          <a:p>
            <a:pPr>
              <a:lnSpc>
                <a:spcPct val="200000"/>
              </a:lnSpc>
              <a:buFont typeface="System Font Regular"/>
              <a:buChar char="—"/>
            </a:pPr>
            <a:r>
              <a:rPr lang="en-AU" sz="1200" dirty="0">
                <a:latin typeface="Univers" panose="020B0503020202020204" pitchFamily="34" charset="0"/>
              </a:rPr>
              <a:t>Question time is 20 minutes</a:t>
            </a:r>
          </a:p>
          <a:p>
            <a:pPr>
              <a:lnSpc>
                <a:spcPct val="200000"/>
              </a:lnSpc>
              <a:buFont typeface="System Font Regular"/>
              <a:buChar char="—"/>
            </a:pPr>
            <a:r>
              <a:rPr lang="en-AU" sz="1200" dirty="0">
                <a:latin typeface="Univers" panose="020B0503020202020204" pitchFamily="34" charset="0"/>
              </a:rPr>
              <a:t>You’ll receive one CIP point for attending today’s session. If you're an ANZIIF member, you can log it via My Account &gt; Add CIP Points on the ANZIIF website or keep your own record.</a:t>
            </a:r>
          </a:p>
          <a:p>
            <a:pPr>
              <a:lnSpc>
                <a:spcPct val="200000"/>
              </a:lnSpc>
              <a:buFont typeface="System Font Regular"/>
              <a:buChar char="—"/>
            </a:pPr>
            <a:r>
              <a:rPr lang="en-AU" sz="1200" dirty="0">
                <a:latin typeface="Univers" panose="020B0503020202020204" pitchFamily="34" charset="0"/>
              </a:rPr>
              <a:t>Functionality – Add your questions here:</a:t>
            </a:r>
          </a:p>
        </p:txBody>
      </p:sp>
      <p:pic>
        <p:nvPicPr>
          <p:cNvPr id="8" name="Picture 7" descr="A black box with a red arrow pointing to a black box with white text&#10;&#10;AI-generated content may be incorrect.">
            <a:extLst>
              <a:ext uri="{FF2B5EF4-FFF2-40B4-BE49-F238E27FC236}">
                <a16:creationId xmlns:a16="http://schemas.microsoft.com/office/drawing/2014/main" id="{12CF3279-407E-7D4C-5E52-BF4F1168C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22" y="3742300"/>
            <a:ext cx="2686050" cy="70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84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1FEB46D-A49A-FA44-A333-FC6428B0505E}"/>
              </a:ext>
            </a:extLst>
          </p:cNvPr>
          <p:cNvSpPr txBox="1">
            <a:spLocks/>
          </p:cNvSpPr>
          <p:nvPr/>
        </p:nvSpPr>
        <p:spPr>
          <a:xfrm>
            <a:off x="8698048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ctr" defTabSz="457200" rtl="0" eaLnBrk="1" latinLnBrk="0" hangingPunct="1">
              <a:buNone/>
              <a:defRPr sz="7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Nunito Sans SemiBold"/>
              </a:defRPr>
            </a:lvl1pPr>
            <a:lvl2pPr marL="457200" lvl="1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marL="914400" lvl="2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marL="1371600" lvl="3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marL="1828800" lvl="4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marL="2286000" lvl="5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marL="2743200" lvl="6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marL="3200400" lvl="7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marL="3657600" lvl="8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>
                <a:latin typeface="Univers" panose="020B0503020202020204" pitchFamily="34" charset="0"/>
              </a:rPr>
              <a:pPr/>
              <a:t>2</a:t>
            </a:fld>
            <a:endParaRPr lang="en-GB" dirty="0">
              <a:latin typeface="Univers" panose="020B050302020202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29279C8-2CAF-4C48-D37A-4D1A03948CA3}"/>
              </a:ext>
            </a:extLst>
          </p:cNvPr>
          <p:cNvSpPr txBox="1">
            <a:spLocks/>
          </p:cNvSpPr>
          <p:nvPr/>
        </p:nvSpPr>
        <p:spPr>
          <a:xfrm>
            <a:off x="108878" y="2377175"/>
            <a:ext cx="2166682" cy="7163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69875" lvl="0" indent="-269875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Font typeface="Arial" panose="020B0604020202020204" pitchFamily="34" charset="0"/>
              <a:buChar char="●"/>
              <a:tabLst/>
              <a:defRPr sz="1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lvl="1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Font typeface="Arial" panose="020B0604020202020204" pitchFamily="34" charset="0"/>
              <a:buChar char="○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71600" lvl="2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Font typeface="Arial" panose="020B0604020202020204" pitchFamily="34" charset="0"/>
              <a:buChar char="■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828800" lvl="3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Font typeface="Arial" panose="020B0604020202020204" pitchFamily="34" charset="0"/>
              <a:buChar char="●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286000" lvl="4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Font typeface="Arial" panose="020B0604020202020204" pitchFamily="34" charset="0"/>
              <a:buChar char="○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743200" lvl="5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Font typeface="Arial" panose="020B0604020202020204" pitchFamily="34" charset="0"/>
              <a:buChar char="■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200400" lvl="6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657600" lvl="7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 pitchFamily="34" charset="0"/>
              <a:buChar char="○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114800" lvl="8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 pitchFamily="34" charset="0"/>
              <a:buChar char="■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1200" dirty="0">
                <a:solidFill>
                  <a:srgbClr val="FFB30B"/>
                </a:solidFill>
                <a:latin typeface="Univers" panose="020B0503020202020204" pitchFamily="34" charset="0"/>
              </a:rPr>
              <a:t>Jerome Carslake</a:t>
            </a:r>
          </a:p>
          <a:p>
            <a:pPr marL="0" indent="0" algn="ctr">
              <a:lnSpc>
                <a:spcPct val="100000"/>
              </a:lnSpc>
              <a:buClr>
                <a:srgbClr val="FFB30B"/>
              </a:buClr>
              <a:buNone/>
            </a:pPr>
            <a:r>
              <a:rPr lang="en-AU" sz="1000" dirty="0">
                <a:latin typeface="Univers" panose="020B0503020202020204" pitchFamily="34" charset="0"/>
              </a:rPr>
              <a:t>Director | National Road Safety Partnership Program</a:t>
            </a:r>
          </a:p>
          <a:p>
            <a:pPr marL="0" indent="0" algn="ctr">
              <a:lnSpc>
                <a:spcPct val="100000"/>
              </a:lnSpc>
              <a:buClr>
                <a:srgbClr val="FFB30B"/>
              </a:buClr>
              <a:buNone/>
            </a:pPr>
            <a:r>
              <a:rPr lang="en-AU" sz="1000" dirty="0">
                <a:latin typeface="Univers" panose="020B0503020202020204" pitchFamily="34" charset="0"/>
              </a:rPr>
              <a:t>(Monash University)</a:t>
            </a:r>
          </a:p>
        </p:txBody>
      </p:sp>
      <p:pic>
        <p:nvPicPr>
          <p:cNvPr id="13" name="Picture 12" descr="A person wearing glasses smiling&#10;&#10;AI-generated content may be incorrect.">
            <a:extLst>
              <a:ext uri="{FF2B5EF4-FFF2-40B4-BE49-F238E27FC236}">
                <a16:creationId xmlns:a16="http://schemas.microsoft.com/office/drawing/2014/main" id="{CDBDAEF7-6B04-5102-E666-12EA1F81E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8" y="3325568"/>
            <a:ext cx="2166683" cy="1535811"/>
          </a:xfrm>
          <a:prstGeom prst="rect">
            <a:avLst/>
          </a:prstGeom>
        </p:spPr>
      </p:pic>
      <p:pic>
        <p:nvPicPr>
          <p:cNvPr id="15" name="Picture 14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2FF17E5D-F262-A974-1463-74F004E9A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362" y="3325565"/>
            <a:ext cx="2166683" cy="1535811"/>
          </a:xfrm>
          <a:prstGeom prst="rect">
            <a:avLst/>
          </a:prstGeom>
        </p:spPr>
      </p:pic>
      <p:pic>
        <p:nvPicPr>
          <p:cNvPr id="17" name="Picture 16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3FC0D378-99F7-9647-3B06-479332A3A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539" y="3325566"/>
            <a:ext cx="2166683" cy="1535811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E04B0AD-7176-42DB-E384-CF746016DE6F}"/>
              </a:ext>
            </a:extLst>
          </p:cNvPr>
          <p:cNvSpPr txBox="1">
            <a:spLocks/>
          </p:cNvSpPr>
          <p:nvPr/>
        </p:nvSpPr>
        <p:spPr>
          <a:xfrm>
            <a:off x="6987557" y="2377176"/>
            <a:ext cx="1958292" cy="6709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69875" lvl="0" indent="-269875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Font typeface="Arial" panose="020B0604020202020204" pitchFamily="34" charset="0"/>
              <a:buChar char="●"/>
              <a:tabLst/>
              <a:defRPr sz="1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lvl="1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Font typeface="Arial" panose="020B0604020202020204" pitchFamily="34" charset="0"/>
              <a:buChar char="○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71600" lvl="2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Font typeface="Arial" panose="020B0604020202020204" pitchFamily="34" charset="0"/>
              <a:buChar char="■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828800" lvl="3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Font typeface="Arial" panose="020B0604020202020204" pitchFamily="34" charset="0"/>
              <a:buChar char="●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286000" lvl="4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Font typeface="Arial" panose="020B0604020202020204" pitchFamily="34" charset="0"/>
              <a:buChar char="○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743200" lvl="5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Font typeface="Arial" panose="020B0604020202020204" pitchFamily="34" charset="0"/>
              <a:buChar char="■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200400" lvl="6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657600" lvl="7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 pitchFamily="34" charset="0"/>
              <a:buChar char="○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114800" lvl="8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 pitchFamily="34" charset="0"/>
              <a:buChar char="■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1200" dirty="0">
                <a:solidFill>
                  <a:srgbClr val="FFB30B"/>
                </a:solidFill>
                <a:latin typeface="Univers" panose="020B0503020202020204" pitchFamily="34" charset="0"/>
              </a:rPr>
              <a:t>Tanwir Dadarkar</a:t>
            </a:r>
          </a:p>
          <a:p>
            <a:pPr marL="0" indent="0" algn="ctr">
              <a:lnSpc>
                <a:spcPct val="100000"/>
              </a:lnSpc>
              <a:buClr>
                <a:srgbClr val="FFB30B"/>
              </a:buClr>
              <a:buNone/>
            </a:pPr>
            <a:r>
              <a:rPr lang="en-AU" sz="1000" dirty="0">
                <a:latin typeface="Univers" panose="020B0503020202020204" pitchFamily="34" charset="0"/>
              </a:rPr>
              <a:t>Director</a:t>
            </a:r>
          </a:p>
          <a:p>
            <a:pPr marL="0" indent="0" algn="ctr">
              <a:lnSpc>
                <a:spcPct val="100000"/>
              </a:lnSpc>
              <a:buClr>
                <a:srgbClr val="FFB30B"/>
              </a:buClr>
              <a:buNone/>
            </a:pPr>
            <a:r>
              <a:rPr lang="en-AU" sz="1000" dirty="0" err="1">
                <a:latin typeface="Univers" panose="020B0503020202020204" pitchFamily="34" charset="0"/>
              </a:rPr>
              <a:t>Drivetec</a:t>
            </a:r>
            <a:r>
              <a:rPr lang="en-AU" sz="1000" dirty="0">
                <a:latin typeface="Univers" panose="020B0503020202020204" pitchFamily="34" charset="0"/>
              </a:rPr>
              <a:t> Solutions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D9F08D1-AB69-9506-8D01-5D22086F7E25}"/>
              </a:ext>
            </a:extLst>
          </p:cNvPr>
          <p:cNvSpPr txBox="1">
            <a:spLocks/>
          </p:cNvSpPr>
          <p:nvPr/>
        </p:nvSpPr>
        <p:spPr>
          <a:xfrm>
            <a:off x="4741733" y="2377176"/>
            <a:ext cx="1958293" cy="5520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69875" lvl="0" indent="-269875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Font typeface="Arial" panose="020B0604020202020204" pitchFamily="34" charset="0"/>
              <a:buChar char="●"/>
              <a:tabLst/>
              <a:defRPr sz="1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lvl="1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Font typeface="Arial" panose="020B0604020202020204" pitchFamily="34" charset="0"/>
              <a:buChar char="○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71600" lvl="2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Font typeface="Arial" panose="020B0604020202020204" pitchFamily="34" charset="0"/>
              <a:buChar char="■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828800" lvl="3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Font typeface="Arial" panose="020B0604020202020204" pitchFamily="34" charset="0"/>
              <a:buChar char="●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286000" lvl="4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Font typeface="Arial" panose="020B0604020202020204" pitchFamily="34" charset="0"/>
              <a:buChar char="○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743200" lvl="5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Font typeface="Arial" panose="020B0604020202020204" pitchFamily="34" charset="0"/>
              <a:buChar char="■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200400" lvl="6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657600" lvl="7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 pitchFamily="34" charset="0"/>
              <a:buChar char="○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114800" lvl="8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 pitchFamily="34" charset="0"/>
              <a:buChar char="■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1200" dirty="0">
                <a:solidFill>
                  <a:srgbClr val="FFB30B"/>
                </a:solidFill>
                <a:latin typeface="Univers" panose="020B0503020202020204" pitchFamily="34" charset="0"/>
              </a:rPr>
              <a:t>Simon Donovan</a:t>
            </a:r>
          </a:p>
          <a:p>
            <a:pPr marL="0" indent="0" algn="ctr">
              <a:lnSpc>
                <a:spcPct val="100000"/>
              </a:lnSpc>
              <a:buClr>
                <a:srgbClr val="FFB30B"/>
              </a:buClr>
              <a:buNone/>
            </a:pPr>
            <a:r>
              <a:rPr lang="en-AU" sz="1000" dirty="0">
                <a:latin typeface="Univers" panose="020B0503020202020204" pitchFamily="34" charset="0"/>
              </a:rPr>
              <a:t>Executive, GM Commercial</a:t>
            </a:r>
          </a:p>
          <a:p>
            <a:pPr marL="0" indent="0" algn="ctr">
              <a:lnSpc>
                <a:spcPct val="100000"/>
              </a:lnSpc>
              <a:buClr>
                <a:srgbClr val="FFB30B"/>
              </a:buClr>
              <a:buNone/>
            </a:pPr>
            <a:r>
              <a:rPr lang="en-AU" sz="1000" dirty="0">
                <a:latin typeface="Univers" panose="020B0503020202020204" pitchFamily="34" charset="0"/>
              </a:rPr>
              <a:t>Fuse Fleet and CRI</a:t>
            </a:r>
          </a:p>
        </p:txBody>
      </p:sp>
      <p:sp>
        <p:nvSpPr>
          <p:cNvPr id="2" name="Google Shape;407;p47">
            <a:extLst>
              <a:ext uri="{FF2B5EF4-FFF2-40B4-BE49-F238E27FC236}">
                <a16:creationId xmlns:a16="http://schemas.microsoft.com/office/drawing/2014/main" id="{4B932CFA-DDFB-599E-F8D8-30A21CAAC7C0}"/>
              </a:ext>
            </a:extLst>
          </p:cNvPr>
          <p:cNvSpPr txBox="1">
            <a:spLocks/>
          </p:cNvSpPr>
          <p:nvPr/>
        </p:nvSpPr>
        <p:spPr>
          <a:xfrm>
            <a:off x="4796924" y="1788571"/>
            <a:ext cx="1847910" cy="58256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dirty="0">
                <a:solidFill>
                  <a:srgbClr val="FFB209"/>
                </a:solidFill>
                <a:latin typeface="Univers Light" panose="020F0302020204030204" pitchFamily="34" charset="0"/>
                <a:ea typeface="+mj-ea"/>
                <a:cs typeface="Univers Light" panose="020F0302020204030204" pitchFamily="34" charset="0"/>
              </a:defRPr>
            </a:lvl1pPr>
          </a:lstStyle>
          <a:p>
            <a:pPr algn="ctr"/>
            <a:r>
              <a:rPr lang="en-GB" dirty="0">
                <a:latin typeface="Univers" panose="020B0503020202020204" pitchFamily="34" charset="0"/>
                <a:cs typeface="Arial" panose="020B0604020202020204" pitchFamily="34" charset="0"/>
              </a:rPr>
              <a:t>Speakers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35A7F5-E6D9-65BC-F89C-5023D380DB0F}"/>
              </a:ext>
            </a:extLst>
          </p:cNvPr>
          <p:cNvCxnSpPr>
            <a:cxnSpLocks/>
          </p:cNvCxnSpPr>
          <p:nvPr/>
        </p:nvCxnSpPr>
        <p:spPr>
          <a:xfrm>
            <a:off x="2332708" y="2331774"/>
            <a:ext cx="0" cy="716307"/>
          </a:xfrm>
          <a:prstGeom prst="line">
            <a:avLst/>
          </a:prstGeom>
          <a:ln>
            <a:solidFill>
              <a:srgbClr val="FFB3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with glasses and a mustache&#10;&#10;AI-generated content may be incorrect.">
            <a:extLst>
              <a:ext uri="{FF2B5EF4-FFF2-40B4-BE49-F238E27FC236}">
                <a16:creationId xmlns:a16="http://schemas.microsoft.com/office/drawing/2014/main" id="{D739CDEE-30FF-F0C1-568C-5A2857B87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716" y="3325567"/>
            <a:ext cx="2166683" cy="153581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26C2FA0-6DB4-9547-3A54-DCA3CFED6337}"/>
              </a:ext>
            </a:extLst>
          </p:cNvPr>
          <p:cNvSpPr txBox="1">
            <a:spLocks/>
          </p:cNvSpPr>
          <p:nvPr/>
        </p:nvSpPr>
        <p:spPr>
          <a:xfrm>
            <a:off x="2495911" y="2377176"/>
            <a:ext cx="1958292" cy="6709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69875" lvl="0" indent="-269875" algn="l" defTabSz="685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B209"/>
              </a:buClr>
              <a:buSzPts val="1000"/>
              <a:buFont typeface="Arial" panose="020B0604020202020204" pitchFamily="34" charset="0"/>
              <a:buChar char="●"/>
              <a:tabLst/>
              <a:defRPr sz="1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lvl="1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Font typeface="Arial" panose="020B0604020202020204" pitchFamily="34" charset="0"/>
              <a:buChar char="○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71600" lvl="2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Font typeface="Arial" panose="020B0604020202020204" pitchFamily="34" charset="0"/>
              <a:buChar char="■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828800" lvl="3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Font typeface="Arial" panose="020B0604020202020204" pitchFamily="34" charset="0"/>
              <a:buChar char="●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286000" lvl="4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Font typeface="Arial" panose="020B0604020202020204" pitchFamily="34" charset="0"/>
              <a:buChar char="○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743200" lvl="5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641"/>
              </a:buClr>
              <a:buSzPts val="1000"/>
              <a:buFont typeface="Arial" panose="020B0604020202020204" pitchFamily="34" charset="0"/>
              <a:buChar char="■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200400" lvl="6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 pitchFamily="34" charset="0"/>
              <a:buChar char="●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657600" lvl="7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 pitchFamily="34" charset="0"/>
              <a:buChar char="○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114800" lvl="8" indent="-292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 pitchFamily="34" charset="0"/>
              <a:buChar char="■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1200" dirty="0">
                <a:solidFill>
                  <a:srgbClr val="FFB30B"/>
                </a:solidFill>
                <a:latin typeface="Univers" panose="020B0503020202020204" pitchFamily="34" charset="0"/>
              </a:rPr>
              <a:t>Johan </a:t>
            </a:r>
            <a:r>
              <a:rPr lang="en-AU" sz="1200" dirty="0" err="1">
                <a:solidFill>
                  <a:srgbClr val="FFB30B"/>
                </a:solidFill>
                <a:latin typeface="Univers" panose="020B0503020202020204" pitchFamily="34" charset="0"/>
              </a:rPr>
              <a:t>Forseke</a:t>
            </a:r>
            <a:endParaRPr lang="en-AU" sz="1200" dirty="0">
              <a:solidFill>
                <a:srgbClr val="FFB30B"/>
              </a:solidFill>
              <a:latin typeface="Univers" panose="020B0503020202020204" pitchFamily="34" charset="0"/>
            </a:endParaRPr>
          </a:p>
          <a:p>
            <a:pPr marL="0" indent="0" algn="ctr">
              <a:lnSpc>
                <a:spcPct val="100000"/>
              </a:lnSpc>
              <a:buClr>
                <a:srgbClr val="FFB30B"/>
              </a:buClr>
              <a:buNone/>
            </a:pPr>
            <a:r>
              <a:rPr lang="en-AU" sz="1000" dirty="0">
                <a:latin typeface="Univers" panose="020B0503020202020204" pitchFamily="34" charset="0"/>
              </a:rPr>
              <a:t>Head of South East Asia</a:t>
            </a:r>
          </a:p>
          <a:p>
            <a:pPr marL="0" indent="0" algn="ctr">
              <a:lnSpc>
                <a:spcPct val="100000"/>
              </a:lnSpc>
              <a:buClr>
                <a:srgbClr val="FFB30B"/>
              </a:buClr>
              <a:buNone/>
            </a:pPr>
            <a:r>
              <a:rPr lang="en-AU" sz="1000" dirty="0">
                <a:latin typeface="Univers" panose="020B0503020202020204" pitchFamily="34" charset="0"/>
              </a:rPr>
              <a:t>Greater Than</a:t>
            </a:r>
          </a:p>
        </p:txBody>
      </p:sp>
      <p:sp>
        <p:nvSpPr>
          <p:cNvPr id="14" name="Google Shape;407;p47">
            <a:extLst>
              <a:ext uri="{FF2B5EF4-FFF2-40B4-BE49-F238E27FC236}">
                <a16:creationId xmlns:a16="http://schemas.microsoft.com/office/drawing/2014/main" id="{4DC3FD58-6DCF-975A-1C2D-33B8D1CD5839}"/>
              </a:ext>
            </a:extLst>
          </p:cNvPr>
          <p:cNvSpPr txBox="1">
            <a:spLocks/>
          </p:cNvSpPr>
          <p:nvPr/>
        </p:nvSpPr>
        <p:spPr>
          <a:xfrm>
            <a:off x="265158" y="1788571"/>
            <a:ext cx="1847910" cy="582564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dirty="0">
                <a:solidFill>
                  <a:srgbClr val="FFB209"/>
                </a:solidFill>
                <a:latin typeface="Univers Light" panose="020F0302020204030204" pitchFamily="34" charset="0"/>
                <a:ea typeface="+mj-ea"/>
                <a:cs typeface="Univers Light" panose="020F0302020204030204" pitchFamily="34" charset="0"/>
              </a:defRPr>
            </a:lvl1pPr>
          </a:lstStyle>
          <a:p>
            <a:pPr algn="ctr"/>
            <a:r>
              <a:rPr lang="en-GB" dirty="0">
                <a:latin typeface="Univers" panose="020B0503020202020204" pitchFamily="34" charset="0"/>
                <a:cs typeface="Arial" panose="020B0604020202020204" pitchFamily="34" charset="0"/>
              </a:rPr>
              <a:t>Moderator</a:t>
            </a:r>
          </a:p>
        </p:txBody>
      </p:sp>
      <p:sp>
        <p:nvSpPr>
          <p:cNvPr id="26" name="Google Shape;407;p47">
            <a:extLst>
              <a:ext uri="{FF2B5EF4-FFF2-40B4-BE49-F238E27FC236}">
                <a16:creationId xmlns:a16="http://schemas.microsoft.com/office/drawing/2014/main" id="{F72DE04F-76FD-55CE-4985-36FF90D0D6DF}"/>
              </a:ext>
            </a:extLst>
          </p:cNvPr>
          <p:cNvSpPr txBox="1">
            <a:spLocks/>
          </p:cNvSpPr>
          <p:nvPr/>
        </p:nvSpPr>
        <p:spPr>
          <a:xfrm>
            <a:off x="265158" y="813829"/>
            <a:ext cx="5813518" cy="950519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dirty="0">
                <a:solidFill>
                  <a:srgbClr val="FFB209"/>
                </a:solidFill>
                <a:latin typeface="Univers Light" panose="020F0302020204030204" pitchFamily="34" charset="0"/>
                <a:ea typeface="+mj-ea"/>
                <a:cs typeface="Univers Light" panose="020F0302020204030204" pitchFamily="34" charset="0"/>
              </a:defRPr>
            </a:lvl1pPr>
          </a:lstStyle>
          <a:p>
            <a:r>
              <a:rPr lang="en-AU" sz="5400" dirty="0"/>
              <a:t>Your panel</a:t>
            </a:r>
            <a:endParaRPr lang="en-GB" sz="5400" dirty="0">
              <a:latin typeface="Univers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53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39828923-3FA8-C6EF-0530-E70CB41B6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07;p47">
            <a:extLst>
              <a:ext uri="{FF2B5EF4-FFF2-40B4-BE49-F238E27FC236}">
                <a16:creationId xmlns:a16="http://schemas.microsoft.com/office/drawing/2014/main" id="{902D9A93-7803-EAA0-ADED-B0E32AC4AE03}"/>
              </a:ext>
            </a:extLst>
          </p:cNvPr>
          <p:cNvSpPr txBox="1">
            <a:spLocks/>
          </p:cNvSpPr>
          <p:nvPr/>
        </p:nvSpPr>
        <p:spPr>
          <a:xfrm>
            <a:off x="485681" y="1459837"/>
            <a:ext cx="5813518" cy="2544896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dirty="0">
                <a:solidFill>
                  <a:srgbClr val="FFB209"/>
                </a:solidFill>
                <a:latin typeface="Univers Light" panose="020F0302020204030204" pitchFamily="34" charset="0"/>
                <a:ea typeface="+mj-ea"/>
                <a:cs typeface="Univers Light" panose="020F0302020204030204" pitchFamily="34" charset="0"/>
              </a:defRPr>
            </a:lvl1pPr>
          </a:lstStyle>
          <a:p>
            <a:r>
              <a:rPr lang="en-AU" sz="5400" dirty="0"/>
              <a:t>Seeing risk</a:t>
            </a:r>
          </a:p>
          <a:p>
            <a:r>
              <a:rPr lang="en-AU" sz="5400" dirty="0"/>
              <a:t>before it</a:t>
            </a:r>
          </a:p>
          <a:p>
            <a:r>
              <a:rPr lang="en-AU" sz="5400" dirty="0"/>
              <a:t>happens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2A96A59-054F-7E0B-83C5-9CF2EC16BAB7}"/>
              </a:ext>
            </a:extLst>
          </p:cNvPr>
          <p:cNvSpPr txBox="1">
            <a:spLocks/>
          </p:cNvSpPr>
          <p:nvPr/>
        </p:nvSpPr>
        <p:spPr>
          <a:xfrm>
            <a:off x="8698048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ctr" defTabSz="457200" rtl="0" eaLnBrk="1" latinLnBrk="0" hangingPunct="1">
              <a:buNone/>
              <a:defRPr sz="7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Nunito Sans SemiBold"/>
              </a:defRPr>
            </a:lvl1pPr>
            <a:lvl2pPr marL="457200" lvl="1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marL="914400" lvl="2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marL="1371600" lvl="3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marL="1828800" lvl="4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marL="2286000" lvl="5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marL="2743200" lvl="6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marL="3200400" lvl="7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marL="3657600" lvl="8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>
                <a:latin typeface="Univers" panose="020B0503020202020204" pitchFamily="34" charset="0"/>
              </a:rPr>
              <a:pPr/>
              <a:t>3</a:t>
            </a:fld>
            <a:endParaRPr lang="en-GB" dirty="0">
              <a:latin typeface="Univers" panose="020B0503020202020204" pitchFamily="34" charset="0"/>
            </a:endParaRPr>
          </a:p>
        </p:txBody>
      </p:sp>
      <p:pic>
        <p:nvPicPr>
          <p:cNvPr id="17" name="Picture 16" descr="A car on the road&#10;&#10;AI-generated content may be incorrect.">
            <a:extLst>
              <a:ext uri="{FF2B5EF4-FFF2-40B4-BE49-F238E27FC236}">
                <a16:creationId xmlns:a16="http://schemas.microsoft.com/office/drawing/2014/main" id="{2BEEB216-A1CC-3FF9-02E1-4CD91CE17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621" y="1144871"/>
            <a:ext cx="2702379" cy="270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98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84AA8E85-0DFD-A28D-5056-2CB395488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07;p47">
            <a:extLst>
              <a:ext uri="{FF2B5EF4-FFF2-40B4-BE49-F238E27FC236}">
                <a16:creationId xmlns:a16="http://schemas.microsoft.com/office/drawing/2014/main" id="{9179FC85-113E-1752-E079-9DEB92191FB0}"/>
              </a:ext>
            </a:extLst>
          </p:cNvPr>
          <p:cNvSpPr txBox="1">
            <a:spLocks/>
          </p:cNvSpPr>
          <p:nvPr/>
        </p:nvSpPr>
        <p:spPr>
          <a:xfrm>
            <a:off x="485681" y="1459837"/>
            <a:ext cx="5813518" cy="2544896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dirty="0">
                <a:solidFill>
                  <a:srgbClr val="FFB209"/>
                </a:solidFill>
                <a:latin typeface="Univers Light" panose="020F0302020204030204" pitchFamily="34" charset="0"/>
                <a:ea typeface="+mj-ea"/>
                <a:cs typeface="Univers Light" panose="020F0302020204030204" pitchFamily="34" charset="0"/>
              </a:defRPr>
            </a:lvl1pPr>
          </a:lstStyle>
          <a:p>
            <a:r>
              <a:rPr lang="en-AU" sz="5400" dirty="0"/>
              <a:t>From data</a:t>
            </a:r>
          </a:p>
          <a:p>
            <a:r>
              <a:rPr lang="en-AU" sz="5400" dirty="0"/>
              <a:t>to safer</a:t>
            </a:r>
          </a:p>
          <a:p>
            <a:r>
              <a:rPr lang="en-AU" sz="5400" dirty="0"/>
              <a:t>decisions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B2F5BF-2A1B-C42D-1E4B-6F2A777F5170}"/>
              </a:ext>
            </a:extLst>
          </p:cNvPr>
          <p:cNvSpPr txBox="1">
            <a:spLocks/>
          </p:cNvSpPr>
          <p:nvPr/>
        </p:nvSpPr>
        <p:spPr>
          <a:xfrm>
            <a:off x="8698048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ctr" defTabSz="457200" rtl="0" eaLnBrk="1" latinLnBrk="0" hangingPunct="1">
              <a:buNone/>
              <a:defRPr sz="7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Nunito Sans SemiBold"/>
              </a:defRPr>
            </a:lvl1pPr>
            <a:lvl2pPr marL="457200" lvl="1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marL="914400" lvl="2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marL="1371600" lvl="3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marL="1828800" lvl="4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marL="2286000" lvl="5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marL="2743200" lvl="6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marL="3200400" lvl="7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marL="3657600" lvl="8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>
                <a:latin typeface="Univers" panose="020B0503020202020204" pitchFamily="34" charset="0"/>
              </a:rPr>
              <a:pPr/>
              <a:t>4</a:t>
            </a:fld>
            <a:endParaRPr lang="en-GB" dirty="0">
              <a:latin typeface="Univers" panose="020B0503020202020204" pitchFamily="34" charset="0"/>
            </a:endParaRPr>
          </a:p>
        </p:txBody>
      </p:sp>
      <p:pic>
        <p:nvPicPr>
          <p:cNvPr id="2" name="Picture 1" descr="A person and person with speech bubbles and yellow icons&#10;&#10;AI-generated content may be incorrect.">
            <a:extLst>
              <a:ext uri="{FF2B5EF4-FFF2-40B4-BE49-F238E27FC236}">
                <a16:creationId xmlns:a16="http://schemas.microsoft.com/office/drawing/2014/main" id="{0A5745AD-5482-9D9B-9C67-0063F25CB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498" y="1237748"/>
            <a:ext cx="2516623" cy="25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70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3D7E62B4-4E06-5617-10B0-4FA56B09F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B420555-7FCD-5F22-BE48-F6599A3F5B4D}"/>
              </a:ext>
            </a:extLst>
          </p:cNvPr>
          <p:cNvSpPr txBox="1">
            <a:spLocks/>
          </p:cNvSpPr>
          <p:nvPr/>
        </p:nvSpPr>
        <p:spPr>
          <a:xfrm>
            <a:off x="8698048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ctr" defTabSz="457200" rtl="0" eaLnBrk="1" latinLnBrk="0" hangingPunct="1">
              <a:buNone/>
              <a:defRPr sz="7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Nunito Sans SemiBold"/>
              </a:defRPr>
            </a:lvl1pPr>
            <a:lvl2pPr marL="457200" lvl="1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marL="914400" lvl="2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marL="1371600" lvl="3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marL="1828800" lvl="4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marL="2286000" lvl="5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marL="2743200" lvl="6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marL="3200400" lvl="7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marL="3657600" lvl="8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>
                <a:latin typeface="Univers" panose="020B0503020202020204" pitchFamily="34" charset="0"/>
              </a:rPr>
              <a:pPr/>
              <a:t>5</a:t>
            </a:fld>
            <a:endParaRPr lang="en-GB" dirty="0">
              <a:latin typeface="Univers" panose="020B0503020202020204" pitchFamily="34" charset="0"/>
            </a:endParaRPr>
          </a:p>
        </p:txBody>
      </p:sp>
      <p:sp>
        <p:nvSpPr>
          <p:cNvPr id="11" name="Google Shape;407;p47">
            <a:extLst>
              <a:ext uri="{FF2B5EF4-FFF2-40B4-BE49-F238E27FC236}">
                <a16:creationId xmlns:a16="http://schemas.microsoft.com/office/drawing/2014/main" id="{D1C7A298-CCDE-4452-62EE-47C1A9700095}"/>
              </a:ext>
            </a:extLst>
          </p:cNvPr>
          <p:cNvSpPr txBox="1">
            <a:spLocks/>
          </p:cNvSpPr>
          <p:nvPr/>
        </p:nvSpPr>
        <p:spPr>
          <a:xfrm>
            <a:off x="453024" y="1459835"/>
            <a:ext cx="5813518" cy="3291777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dirty="0">
                <a:solidFill>
                  <a:srgbClr val="FFB209"/>
                </a:solidFill>
                <a:latin typeface="Univers Light" panose="020F0302020204030204" pitchFamily="34" charset="0"/>
                <a:ea typeface="+mj-ea"/>
                <a:cs typeface="Univers Light" panose="020F0302020204030204" pitchFamily="34" charset="0"/>
              </a:defRPr>
            </a:lvl1pPr>
          </a:lstStyle>
          <a:p>
            <a:r>
              <a:rPr lang="en-AU" sz="5400" dirty="0"/>
              <a:t>Predictive risk</a:t>
            </a:r>
          </a:p>
          <a:p>
            <a:r>
              <a:rPr lang="en-AU" sz="5400" dirty="0"/>
              <a:t>and insurance</a:t>
            </a:r>
          </a:p>
          <a:p>
            <a:r>
              <a:rPr lang="en-AU" sz="5400" dirty="0"/>
              <a:t>impact</a:t>
            </a:r>
          </a:p>
        </p:txBody>
      </p:sp>
      <p:pic>
        <p:nvPicPr>
          <p:cNvPr id="2" name="Picture 1" descr="A computer with cars and graph&#10;&#10;AI-generated content may be incorrect.">
            <a:extLst>
              <a:ext uri="{FF2B5EF4-FFF2-40B4-BE49-F238E27FC236}">
                <a16:creationId xmlns:a16="http://schemas.microsoft.com/office/drawing/2014/main" id="{7190A56E-641A-E16D-7EBD-ACC638518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755" y="1182005"/>
            <a:ext cx="2628109" cy="262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37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B64D3AFF-CA8F-EF86-FC3A-61C304806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07;p47">
            <a:extLst>
              <a:ext uri="{FF2B5EF4-FFF2-40B4-BE49-F238E27FC236}">
                <a16:creationId xmlns:a16="http://schemas.microsoft.com/office/drawing/2014/main" id="{CD6E18E2-DBD5-C742-05A3-90C9FA5F08C3}"/>
              </a:ext>
            </a:extLst>
          </p:cNvPr>
          <p:cNvSpPr txBox="1">
            <a:spLocks/>
          </p:cNvSpPr>
          <p:nvPr/>
        </p:nvSpPr>
        <p:spPr>
          <a:xfrm>
            <a:off x="485681" y="1459837"/>
            <a:ext cx="5813518" cy="2544896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dirty="0">
                <a:solidFill>
                  <a:srgbClr val="FFB209"/>
                </a:solidFill>
                <a:latin typeface="Univers Light" panose="020F0302020204030204" pitchFamily="34" charset="0"/>
                <a:ea typeface="+mj-ea"/>
                <a:cs typeface="Univers Light" panose="020F0302020204030204" pitchFamily="34" charset="0"/>
              </a:defRPr>
            </a:lvl1pPr>
          </a:lstStyle>
          <a:p>
            <a:r>
              <a:rPr lang="en-AU" sz="5400" dirty="0"/>
              <a:t>Tech that</a:t>
            </a:r>
          </a:p>
          <a:p>
            <a:r>
              <a:rPr lang="en-AU" sz="5400" dirty="0"/>
              <a:t>supports </a:t>
            </a:r>
          </a:p>
          <a:p>
            <a:r>
              <a:rPr lang="en-AU" sz="5400" dirty="0"/>
              <a:t>ESG goals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8C36978-A1FD-29F9-1596-340C99417CDA}"/>
              </a:ext>
            </a:extLst>
          </p:cNvPr>
          <p:cNvSpPr txBox="1">
            <a:spLocks/>
          </p:cNvSpPr>
          <p:nvPr/>
        </p:nvSpPr>
        <p:spPr>
          <a:xfrm>
            <a:off x="8698048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ctr" defTabSz="457200" rtl="0" eaLnBrk="1" latinLnBrk="0" hangingPunct="1">
              <a:buNone/>
              <a:defRPr sz="7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Nunito Sans SemiBold"/>
              </a:defRPr>
            </a:lvl1pPr>
            <a:lvl2pPr marL="457200" lvl="1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marL="914400" lvl="2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marL="1371600" lvl="3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marL="1828800" lvl="4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marL="2286000" lvl="5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marL="2743200" lvl="6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marL="3200400" lvl="7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marL="3657600" lvl="8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>
                <a:latin typeface="Univers" panose="020B0503020202020204" pitchFamily="34" charset="0"/>
              </a:rPr>
              <a:pPr/>
              <a:t>6</a:t>
            </a:fld>
            <a:endParaRPr lang="en-GB" dirty="0">
              <a:latin typeface="Univers" panose="020B0503020202020204" pitchFamily="34" charset="0"/>
            </a:endParaRPr>
          </a:p>
        </p:txBody>
      </p:sp>
      <p:pic>
        <p:nvPicPr>
          <p:cNvPr id="7" name="Picture 6" descr="A car with a globe and a leaf&#10;&#10;AI-generated content may be incorrect.">
            <a:extLst>
              <a:ext uri="{FF2B5EF4-FFF2-40B4-BE49-F238E27FC236}">
                <a16:creationId xmlns:a16="http://schemas.microsoft.com/office/drawing/2014/main" id="{0E845849-2B26-44E3-B10F-5AA688783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199" y="1212782"/>
            <a:ext cx="2717934" cy="27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31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11CE9D77-399D-4612-537F-233B3059D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07;p47">
            <a:extLst>
              <a:ext uri="{FF2B5EF4-FFF2-40B4-BE49-F238E27FC236}">
                <a16:creationId xmlns:a16="http://schemas.microsoft.com/office/drawing/2014/main" id="{A1A106E6-4176-3E1D-1A84-6FB2C739A5DB}"/>
              </a:ext>
            </a:extLst>
          </p:cNvPr>
          <p:cNvSpPr txBox="1">
            <a:spLocks/>
          </p:cNvSpPr>
          <p:nvPr/>
        </p:nvSpPr>
        <p:spPr>
          <a:xfrm>
            <a:off x="485681" y="1459837"/>
            <a:ext cx="5813518" cy="2544896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dirty="0">
                <a:solidFill>
                  <a:srgbClr val="FFB209"/>
                </a:solidFill>
                <a:latin typeface="Univers Light" panose="020F0302020204030204" pitchFamily="34" charset="0"/>
                <a:ea typeface="+mj-ea"/>
                <a:cs typeface="Univers Light" panose="020F0302020204030204" pitchFamily="34" charset="0"/>
              </a:defRPr>
            </a:lvl1pPr>
          </a:lstStyle>
          <a:p>
            <a:r>
              <a:rPr lang="en-AU" sz="5400" dirty="0"/>
              <a:t>Q&amp;A: Broker conversations</a:t>
            </a:r>
          </a:p>
          <a:p>
            <a:r>
              <a:rPr lang="en-AU" sz="5400" dirty="0"/>
              <a:t>that add value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339D294-3BD7-FC23-5C74-E679C3B3DE2E}"/>
              </a:ext>
            </a:extLst>
          </p:cNvPr>
          <p:cNvSpPr txBox="1">
            <a:spLocks/>
          </p:cNvSpPr>
          <p:nvPr/>
        </p:nvSpPr>
        <p:spPr>
          <a:xfrm>
            <a:off x="8698048" y="141130"/>
            <a:ext cx="331214" cy="204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ctr" defTabSz="457200" rtl="0" eaLnBrk="1" latinLnBrk="0" hangingPunct="1">
              <a:buNone/>
              <a:defRPr sz="7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Nunito Sans SemiBold"/>
              </a:defRPr>
            </a:lvl1pPr>
            <a:lvl2pPr marL="457200" lvl="1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marL="914400" lvl="2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marL="1371600" lvl="3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marL="1828800" lvl="4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marL="2286000" lvl="5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marL="2743200" lvl="6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marL="3200400" lvl="7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marL="3657600" lvl="8" algn="l" defTabSz="457200" rtl="0" eaLnBrk="1" latinLnBrk="0" hangingPunct="1">
              <a:buNone/>
              <a:defRPr sz="700" kern="1200">
                <a:solidFill>
                  <a:srgbClr val="FFFFFF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fld id="{00000000-1234-1234-1234-123412341234}" type="slidenum">
              <a:rPr lang="en-GB" smtClean="0">
                <a:latin typeface="Univers" panose="020B0503020202020204" pitchFamily="34" charset="0"/>
              </a:rPr>
              <a:pPr/>
              <a:t>7</a:t>
            </a:fld>
            <a:endParaRPr lang="en-GB" dirty="0">
              <a:latin typeface="Univers" panose="020B0503020202020204" pitchFamily="34" charset="0"/>
            </a:endParaRPr>
          </a:p>
        </p:txBody>
      </p:sp>
      <p:pic>
        <p:nvPicPr>
          <p:cNvPr id="7" name="Picture 6" descr="A person and person sitting at a table&#10;&#10;AI-generated content may be incorrect.">
            <a:extLst>
              <a:ext uri="{FF2B5EF4-FFF2-40B4-BE49-F238E27FC236}">
                <a16:creationId xmlns:a16="http://schemas.microsoft.com/office/drawing/2014/main" id="{0DB1CAFF-4F66-E484-5787-2973B849A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583" y="1240833"/>
            <a:ext cx="2510453" cy="251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39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C6D4-3A15-37B4-7AD4-DA16A4A78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84C858-C88E-0965-6A7F-E50BB45821D2}"/>
              </a:ext>
            </a:extLst>
          </p:cNvPr>
          <p:cNvSpPr txBox="1"/>
          <p:nvPr/>
        </p:nvSpPr>
        <p:spPr>
          <a:xfrm>
            <a:off x="165691" y="4458313"/>
            <a:ext cx="1851400" cy="5078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AU" sz="900" dirty="0">
                <a:solidFill>
                  <a:schemeClr val="bg1"/>
                </a:solidFill>
                <a:latin typeface="Univers" panose="020B0503020202020204" pitchFamily="34" charset="0"/>
                <a:cs typeface="Arial" panose="020B0604020202020204" pitchFamily="34" charset="0"/>
              </a:rPr>
              <a:t>fusefleet</a:t>
            </a:r>
            <a:r>
              <a:rPr lang="en-AU" sz="900" u="none" strike="noStrike" dirty="0">
                <a:solidFill>
                  <a:schemeClr val="bg1"/>
                </a:solidFill>
                <a:effectLst/>
                <a:latin typeface="Univers" panose="020B0503020202020204" pitchFamily="34" charset="0"/>
                <a:cs typeface="Arial" panose="020B0604020202020204" pitchFamily="34" charset="0"/>
              </a:rPr>
              <a:t>.com.au</a:t>
            </a:r>
            <a:endParaRPr lang="en-AU" sz="900" dirty="0">
              <a:solidFill>
                <a:schemeClr val="bg1"/>
              </a:solidFill>
              <a:latin typeface="Univers" panose="020B0503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900" dirty="0">
                <a:solidFill>
                  <a:schemeClr val="bg1"/>
                </a:solidFill>
                <a:latin typeface="Univers" panose="020B0503020202020204" pitchFamily="34" charset="0"/>
                <a:cs typeface="Arial" panose="020B0604020202020204" pitchFamily="34" charset="0"/>
              </a:rPr>
              <a:t>insurance@fusefleet</a:t>
            </a:r>
            <a:r>
              <a:rPr lang="en-AU" sz="900" u="none" strike="noStrike" dirty="0">
                <a:solidFill>
                  <a:schemeClr val="bg1"/>
                </a:solidFill>
                <a:effectLst/>
                <a:latin typeface="Univers" panose="020B0503020202020204" pitchFamily="34" charset="0"/>
                <a:cs typeface="Arial" panose="020B0604020202020204" pitchFamily="34" charset="0"/>
              </a:rPr>
              <a:t>.com.au</a:t>
            </a:r>
            <a:endParaRPr lang="en-AU" sz="900" dirty="0">
              <a:solidFill>
                <a:schemeClr val="bg1"/>
              </a:solidFill>
              <a:latin typeface="Univers" panose="020B0503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900" dirty="0">
                <a:solidFill>
                  <a:schemeClr val="bg1"/>
                </a:solidFill>
                <a:latin typeface="Univers" panose="020B0503020202020204" pitchFamily="34" charset="0"/>
                <a:cs typeface="Arial" panose="020B0604020202020204" pitchFamily="34" charset="0"/>
              </a:rPr>
              <a:t>1300 387 338</a:t>
            </a:r>
            <a:endParaRPr lang="en-AU" sz="900" dirty="0">
              <a:solidFill>
                <a:schemeClr val="bg1"/>
              </a:solidFill>
              <a:latin typeface="Univers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2F5FF-7973-2359-B96B-DE9BCBE163EA}"/>
              </a:ext>
            </a:extLst>
          </p:cNvPr>
          <p:cNvSpPr txBox="1"/>
          <p:nvPr/>
        </p:nvSpPr>
        <p:spPr>
          <a:xfrm>
            <a:off x="2625955" y="4458677"/>
            <a:ext cx="1935791" cy="5078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AU" sz="900" dirty="0">
                <a:solidFill>
                  <a:schemeClr val="bg1"/>
                </a:solidFill>
                <a:latin typeface="Univers" panose="020B0503020202020204" pitchFamily="34" charset="0"/>
                <a:cs typeface="Arial" panose="020B0604020202020204" pitchFamily="34" charset="0"/>
              </a:rPr>
              <a:t>crinsurance.com.au</a:t>
            </a:r>
            <a:endParaRPr lang="en-AU" sz="900" u="none" strike="noStrike" dirty="0">
              <a:solidFill>
                <a:schemeClr val="bg1"/>
              </a:solidFill>
              <a:effectLst/>
              <a:latin typeface="Univers" panose="020B0503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900" dirty="0">
                <a:solidFill>
                  <a:schemeClr val="bg1"/>
                </a:solidFill>
                <a:latin typeface="Univers" panose="020B0503020202020204" pitchFamily="34" charset="0"/>
                <a:cs typeface="Arial" panose="020B0604020202020204" pitchFamily="34" charset="0"/>
              </a:rPr>
              <a:t>insurance@crinsurance</a:t>
            </a:r>
            <a:r>
              <a:rPr lang="en-AU" sz="900" u="none" strike="noStrike" dirty="0">
                <a:solidFill>
                  <a:schemeClr val="bg1"/>
                </a:solidFill>
                <a:effectLst/>
                <a:latin typeface="Univers" panose="020B0503020202020204" pitchFamily="34" charset="0"/>
                <a:cs typeface="Arial" panose="020B0604020202020204" pitchFamily="34" charset="0"/>
              </a:rPr>
              <a:t>.com.au</a:t>
            </a:r>
            <a:endParaRPr lang="en-AU" sz="900" dirty="0">
              <a:solidFill>
                <a:schemeClr val="bg1"/>
              </a:solidFill>
              <a:latin typeface="Univers" panose="020B0503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900" dirty="0">
                <a:solidFill>
                  <a:schemeClr val="bg1"/>
                </a:solidFill>
                <a:latin typeface="Univers" panose="020B0503020202020204" pitchFamily="34" charset="0"/>
              </a:rPr>
              <a:t>1300 675 050</a:t>
            </a:r>
          </a:p>
        </p:txBody>
      </p:sp>
      <p:pic>
        <p:nvPicPr>
          <p:cNvPr id="4" name="Picture 3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6CE023E8-EEBC-D85E-B3D2-8773AAFA6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16" y="4061356"/>
            <a:ext cx="1489550" cy="376187"/>
          </a:xfrm>
          <a:prstGeom prst="rect">
            <a:avLst/>
          </a:prstGeom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D8DDF250-AA1A-B442-7C37-41739D70B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385" y="3915836"/>
            <a:ext cx="950932" cy="6672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BA97E49-5B60-87E1-1AA4-EDA55D08D256}"/>
              </a:ext>
            </a:extLst>
          </p:cNvPr>
          <p:cNvSpPr txBox="1">
            <a:spLocks/>
          </p:cNvSpPr>
          <p:nvPr/>
        </p:nvSpPr>
        <p:spPr>
          <a:xfrm>
            <a:off x="346616" y="929691"/>
            <a:ext cx="4225384" cy="3094183"/>
          </a:xfrm>
          <a:prstGeom prst="rect">
            <a:avLst/>
          </a:prstGeom>
        </p:spPr>
        <p:txBody>
          <a:bodyPr lIns="91440" tIns="45721" rIns="91440" bIns="45721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AU" sz="4000" dirty="0">
                <a:solidFill>
                  <a:srgbClr val="F9F9F9"/>
                </a:solidFill>
                <a:latin typeface="Univers" panose="020B0503020202020204" pitchFamily="34" charset="0"/>
              </a:rPr>
              <a:t>your fleet safety</a:t>
            </a:r>
            <a:endParaRPr lang="en-AU" sz="4000" dirty="0">
              <a:latin typeface="Univers" panose="020B0503020202020204" pitchFamily="34" charset="0"/>
            </a:endParaRPr>
          </a:p>
          <a:p>
            <a:pPr>
              <a:lnSpc>
                <a:spcPct val="100000"/>
              </a:lnSpc>
            </a:pPr>
            <a:endParaRPr lang="en-AU" sz="1800" dirty="0">
              <a:latin typeface="Univers" panose="020B0503020202020204" pitchFamily="34" charset="0"/>
            </a:endParaRPr>
          </a:p>
          <a:p>
            <a:pPr>
              <a:lnSpc>
                <a:spcPct val="100000"/>
              </a:lnSpc>
            </a:pPr>
            <a:endParaRPr lang="en-AU" sz="1800" dirty="0">
              <a:latin typeface="Univers" panose="020B0503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AU" sz="4000" dirty="0">
                <a:latin typeface="Univers Light" panose="020B0403020202020204" pitchFamily="34" charset="0"/>
              </a:rPr>
              <a:t>Thank you</a:t>
            </a:r>
          </a:p>
          <a:p>
            <a:pPr>
              <a:lnSpc>
                <a:spcPct val="100000"/>
              </a:lnSpc>
            </a:pPr>
            <a:r>
              <a:rPr lang="en-AU" sz="4000" dirty="0">
                <a:latin typeface="Univers Light" panose="020B0403020202020204" pitchFamily="34" charset="0"/>
              </a:rPr>
              <a:t>for joining</a:t>
            </a:r>
            <a:endParaRPr lang="en-AU" sz="4000" dirty="0">
              <a:latin typeface="Univers Ligh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40DADE-0A46-132D-AEFA-F1C2F8BB6F7C}"/>
              </a:ext>
            </a:extLst>
          </p:cNvPr>
          <p:cNvSpPr txBox="1"/>
          <p:nvPr/>
        </p:nvSpPr>
        <p:spPr>
          <a:xfrm>
            <a:off x="337472" y="261665"/>
            <a:ext cx="45079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6000" dirty="0">
                <a:solidFill>
                  <a:schemeClr val="bg1"/>
                </a:solidFill>
                <a:latin typeface="Univers" panose="020B0503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Transform</a:t>
            </a:r>
          </a:p>
        </p:txBody>
      </p:sp>
    </p:spTree>
    <p:extLst>
      <p:ext uri="{BB962C8B-B14F-4D97-AF65-F5344CB8AC3E}">
        <p14:creationId xmlns:p14="http://schemas.microsoft.com/office/powerpoint/2010/main" val="2914697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8688</TotalTime>
  <Words>202</Words>
  <Application>Microsoft Macintosh PowerPoint</Application>
  <PresentationFormat>On-screen Show (16:9)</PresentationFormat>
  <Paragraphs>66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Nunito Sans</vt:lpstr>
      <vt:lpstr>Nunito Sans SemiBold</vt:lpstr>
      <vt:lpstr>PT Serif Caption</vt:lpstr>
      <vt:lpstr>System Font Regular</vt:lpstr>
      <vt:lpstr>Univers</vt:lpstr>
      <vt:lpstr>Univers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Jayne Gerrie</dc:creator>
  <cp:lastModifiedBy>Jayne Gerrie</cp:lastModifiedBy>
  <cp:revision>800</cp:revision>
  <dcterms:created xsi:type="dcterms:W3CDTF">2023-01-20T03:57:32Z</dcterms:created>
  <dcterms:modified xsi:type="dcterms:W3CDTF">2025-07-15T01:47:26Z</dcterms:modified>
</cp:coreProperties>
</file>